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9" r:id="rId2"/>
    <p:sldId id="276" r:id="rId3"/>
    <p:sldId id="277" r:id="rId4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452A"/>
    <a:srgbClr val="02256A"/>
    <a:srgbClr val="033CA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28" autoAdjust="0"/>
    <p:restoredTop sz="96314" autoAdjust="0"/>
  </p:normalViewPr>
  <p:slideViewPr>
    <p:cSldViewPr>
      <p:cViewPr varScale="1">
        <p:scale>
          <a:sx n="118" d="100"/>
          <a:sy n="118" d="100"/>
        </p:scale>
        <p:origin x="952" y="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E4E39-FE68-4E97-836A-A06F1009A2C3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FD59C-E11F-4956-A755-BD307A3E33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254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7037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030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404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242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2398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054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652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11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4950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31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2322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F4449-C095-4353-895F-210A017986DC}" type="datetimeFigureOut">
              <a:rPr lang="ko-KR" altLang="en-US" smtClean="0"/>
              <a:t>2024-03-05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8718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7393"/>
            <a:ext cx="6858000" cy="461665"/>
          </a:xfrm>
          <a:prstGeom prst="rect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 w="28575">
            <a:solidFill>
              <a:schemeClr val="bg2">
                <a:lumMod val="50000"/>
                <a:alpha val="36078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400" dirty="0" err="1" smtClean="0"/>
              <a:t>앵커식립</a:t>
            </a:r>
            <a:r>
              <a:rPr lang="ko-KR" altLang="en-US" sz="2400" dirty="0" smtClean="0"/>
              <a:t> 전  </a:t>
            </a:r>
            <a:r>
              <a:rPr lang="en-US" altLang="ko-KR" sz="2400" dirty="0" smtClean="0"/>
              <a:t>Simple guide kit</a:t>
            </a:r>
            <a:r>
              <a:rPr lang="ko-KR" altLang="en-US" sz="2400" dirty="0" smtClean="0"/>
              <a:t>로 </a:t>
            </a:r>
            <a:r>
              <a:rPr lang="en-US" altLang="ko-KR" sz="2400" dirty="0" smtClean="0"/>
              <a:t>guide drill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4664" y="3214977"/>
            <a:ext cx="6597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CT</a:t>
            </a:r>
            <a:r>
              <a:rPr lang="ko-KR" altLang="en-US" sz="1200" dirty="0" smtClean="0">
                <a:solidFill>
                  <a:schemeClr val="bg1"/>
                </a:solidFill>
              </a:rPr>
              <a:t>를 임의로 핀 화면이라 왜곡이 있을 수 있습니다</a:t>
            </a:r>
            <a:r>
              <a:rPr lang="en-US" altLang="ko-KR" sz="1200" dirty="0" smtClean="0">
                <a:solidFill>
                  <a:schemeClr val="bg1"/>
                </a:solidFill>
              </a:rPr>
              <a:t>. </a:t>
            </a:r>
            <a:r>
              <a:rPr lang="ko-KR" altLang="en-US" sz="1200" dirty="0" err="1" smtClean="0">
                <a:solidFill>
                  <a:schemeClr val="bg1"/>
                </a:solidFill>
              </a:rPr>
              <a:t>뒷페이지</a:t>
            </a:r>
            <a:r>
              <a:rPr lang="ko-KR" altLang="en-US" sz="1200" dirty="0" smtClean="0">
                <a:solidFill>
                  <a:schemeClr val="bg1"/>
                </a:solidFill>
              </a:rPr>
              <a:t> 사진들까지 참고 </a:t>
            </a:r>
            <a:r>
              <a:rPr lang="ko-KR" altLang="en-US" sz="1200" dirty="0" err="1" smtClean="0">
                <a:solidFill>
                  <a:schemeClr val="bg1"/>
                </a:solidFill>
              </a:rPr>
              <a:t>부탁드립니다</a:t>
            </a:r>
            <a:r>
              <a:rPr lang="en-US" altLang="ko-KR" sz="1200" dirty="0" smtClean="0">
                <a:solidFill>
                  <a:schemeClr val="bg1"/>
                </a:solidFill>
              </a:rPr>
              <a:t>.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5883"/>
            <a:ext cx="6858000" cy="51435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80112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861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27163" b="36613"/>
          <a:stretch/>
        </p:blipFill>
        <p:spPr>
          <a:xfrm>
            <a:off x="0" y="469058"/>
            <a:ext cx="6858000" cy="331236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l="22701" r="24801"/>
          <a:stretch/>
        </p:blipFill>
        <p:spPr>
          <a:xfrm rot="16200000">
            <a:off x="1028734" y="2535155"/>
            <a:ext cx="4800533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7393"/>
            <a:ext cx="6858000" cy="461665"/>
          </a:xfrm>
          <a:prstGeom prst="rect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 w="28575">
            <a:solidFill>
              <a:schemeClr val="bg2">
                <a:lumMod val="50000"/>
                <a:alpha val="36078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400" smtClean="0"/>
              <a:t>adaptor</a:t>
            </a:r>
            <a:r>
              <a:rPr lang="ko-KR" altLang="en-US" sz="2400" dirty="0" smtClean="0"/>
              <a:t>에 끼워 앵커 </a:t>
            </a:r>
            <a:r>
              <a:rPr lang="ko-KR" altLang="en-US" sz="2400" dirty="0" err="1" smtClean="0"/>
              <a:t>식립</a:t>
            </a:r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val="2220782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482568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79912"/>
            <a:ext cx="2457450" cy="294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338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48437</TotalTime>
  <Words>28</Words>
  <Application>Microsoft Office PowerPoint</Application>
  <PresentationFormat>화면 슬라이드 쇼(4:3)</PresentationFormat>
  <Paragraphs>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2964</cp:revision>
  <dcterms:created xsi:type="dcterms:W3CDTF">2019-09-19T23:30:46Z</dcterms:created>
  <dcterms:modified xsi:type="dcterms:W3CDTF">2024-03-05T00:43:31Z</dcterms:modified>
</cp:coreProperties>
</file>