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7" r:id="rId4"/>
    <p:sldId id="275" r:id="rId5"/>
    <p:sldId id="259" r:id="rId6"/>
    <p:sldId id="274" r:id="rId7"/>
    <p:sldId id="278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79" r:id="rId17"/>
    <p:sldId id="270" r:id="rId18"/>
    <p:sldId id="280" r:id="rId19"/>
    <p:sldId id="272" r:id="rId20"/>
    <p:sldId id="273" r:id="rId21"/>
  </p:sldIdLst>
  <p:sldSz cx="12192000" cy="6858000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546" autoAdjust="0"/>
    <p:restoredTop sz="94660"/>
  </p:normalViewPr>
  <p:slideViewPr>
    <p:cSldViewPr snapToGrid="0">
      <p:cViewPr varScale="1">
        <p:scale>
          <a:sx n="87" d="100"/>
          <a:sy n="87" d="100"/>
        </p:scale>
        <p:origin x="80" y="15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7C2A9-EA6F-46F0-B717-B8B200377DC1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3C419-B56F-41D4-9AD3-9FDAA099EA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16535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7C2A9-EA6F-46F0-B717-B8B200377DC1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3C419-B56F-41D4-9AD3-9FDAA099EA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39851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7C2A9-EA6F-46F0-B717-B8B200377DC1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3C419-B56F-41D4-9AD3-9FDAA099EA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24041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7C2A9-EA6F-46F0-B717-B8B200377DC1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3C419-B56F-41D4-9AD3-9FDAA099EA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22669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7C2A9-EA6F-46F0-B717-B8B200377DC1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3C419-B56F-41D4-9AD3-9FDAA099EA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49813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7C2A9-EA6F-46F0-B717-B8B200377DC1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3C419-B56F-41D4-9AD3-9FDAA099EA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31601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7C2A9-EA6F-46F0-B717-B8B200377DC1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3C419-B56F-41D4-9AD3-9FDAA099EA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83912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7C2A9-EA6F-46F0-B717-B8B200377DC1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3C419-B56F-41D4-9AD3-9FDAA099EA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62071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7C2A9-EA6F-46F0-B717-B8B200377DC1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3C419-B56F-41D4-9AD3-9FDAA099EA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35620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7C2A9-EA6F-46F0-B717-B8B200377DC1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3C419-B56F-41D4-9AD3-9FDAA099EA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216014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7C2A9-EA6F-46F0-B717-B8B200377DC1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3C419-B56F-41D4-9AD3-9FDAA099EA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26140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901159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xmlns="" id="{12CF4590-F39E-4EDA-98D1-B7BB295FA97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969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8023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lea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30510775"/>
      </p:ext>
    </p:extLst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xmlns="" id="{1F544B84-721D-46B6-8360-8E3E573ED9C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" y="-15440"/>
            <a:ext cx="12232233" cy="3028922"/>
          </a:xfrm>
          <a:custGeom>
            <a:avLst/>
            <a:gdLst>
              <a:gd name="connsiteX0" fmla="*/ 0 w 6880631"/>
              <a:gd name="connsiteY0" fmla="*/ 0 h 4375110"/>
              <a:gd name="connsiteX1" fmla="*/ 6858000 w 6880631"/>
              <a:gd name="connsiteY1" fmla="*/ 0 h 4375110"/>
              <a:gd name="connsiteX2" fmla="*/ 6880631 w 6880631"/>
              <a:gd name="connsiteY2" fmla="*/ 4375110 h 4375110"/>
              <a:gd name="connsiteX3" fmla="*/ 0 w 6880631"/>
              <a:gd name="connsiteY3" fmla="*/ 4241503 h 4375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80631" h="4375110">
                <a:moveTo>
                  <a:pt x="0" y="0"/>
                </a:moveTo>
                <a:lnTo>
                  <a:pt x="6858000" y="0"/>
                </a:lnTo>
                <a:cubicBezTo>
                  <a:pt x="6865544" y="1458229"/>
                  <a:pt x="6873087" y="2916882"/>
                  <a:pt x="6880631" y="4375110"/>
                </a:cubicBezTo>
                <a:cubicBezTo>
                  <a:pt x="4698416" y="2902885"/>
                  <a:pt x="475945" y="3633695"/>
                  <a:pt x="0" y="4241503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3394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47C2A9-EA6F-46F0-B717-B8B200377DC1}" type="datetimeFigureOut">
              <a:rPr lang="ko-KR" altLang="en-US" smtClean="0"/>
              <a:t>2024-03-15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C3C419-B56F-41D4-9AD3-9FDAA099EA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7986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entium.co.kr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2" Type="http://schemas.openxmlformats.org/officeDocument/2006/relationships/image" Target="../media/image7.png"/><Relationship Id="rId16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5" Type="http://schemas.microsoft.com/office/2007/relationships/hdphoto" Target="../media/hdphoto1.wdp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png"/><Relationship Id="rId4" Type="http://schemas.openxmlformats.org/officeDocument/2006/relationships/image" Target="../media/image4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500249" y="0"/>
            <a:ext cx="8670966" cy="715580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ko-KR" sz="1600" b="1" dirty="0" smtClean="0"/>
              <a:t>&lt;</a:t>
            </a:r>
            <a:r>
              <a:rPr lang="ko-KR" altLang="en-US" sz="1600" b="1" dirty="0" err="1" smtClean="0"/>
              <a:t>밀링센터</a:t>
            </a:r>
            <a:r>
              <a:rPr lang="en-US" altLang="ko-KR" sz="1600" b="1" dirty="0"/>
              <a:t> </a:t>
            </a:r>
            <a:r>
              <a:rPr lang="en-US" altLang="ko-KR" sz="1600" b="1" dirty="0" smtClean="0"/>
              <a:t>Surgical guide </a:t>
            </a:r>
            <a:r>
              <a:rPr lang="ko-KR" altLang="en-US" sz="1600" b="1" dirty="0" smtClean="0"/>
              <a:t>제작일정</a:t>
            </a:r>
            <a:r>
              <a:rPr lang="en-US" altLang="ko-KR" sz="1600" b="1" dirty="0" smtClean="0"/>
              <a:t>&gt;</a:t>
            </a:r>
          </a:p>
          <a:p>
            <a:pPr>
              <a:lnSpc>
                <a:spcPct val="150000"/>
              </a:lnSpc>
            </a:pPr>
            <a:r>
              <a:rPr lang="en-US" altLang="ko-KR" sz="1600" b="1" dirty="0" smtClean="0">
                <a:solidFill>
                  <a:srgbClr val="FF0000"/>
                </a:solidFill>
                <a:hlinkClick r:id="rId2"/>
              </a:rPr>
              <a:t>www.dentium.co.kr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홈페이지 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Digital center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에 접수 </a:t>
            </a:r>
            <a:endParaRPr lang="en-US" altLang="ko-KR" sz="1600" b="1" dirty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/>
              <a:t>a. </a:t>
            </a:r>
            <a:r>
              <a:rPr lang="ko-KR" altLang="en-US" sz="1300" b="1" dirty="0" smtClean="0"/>
              <a:t>석고모델 </a:t>
            </a:r>
            <a:r>
              <a:rPr lang="en-US" altLang="ko-KR" sz="1300" b="1" dirty="0" smtClean="0"/>
              <a:t>Planning&amp;</a:t>
            </a:r>
            <a:r>
              <a:rPr lang="ko-KR" altLang="en-US" sz="1300" b="1" dirty="0" smtClean="0"/>
              <a:t>출력 </a:t>
            </a:r>
            <a:r>
              <a:rPr lang="ko-KR" altLang="en-US" sz="1300" b="1" dirty="0" err="1" smtClean="0"/>
              <a:t>완성건</a:t>
            </a:r>
            <a:r>
              <a:rPr lang="ko-KR" altLang="en-US" sz="1300" b="1" dirty="0" smtClean="0"/>
              <a:t> 평균 </a:t>
            </a:r>
            <a:r>
              <a:rPr lang="en-US" altLang="ko-KR" sz="1300" b="1" dirty="0" smtClean="0"/>
              <a:t>[</a:t>
            </a:r>
            <a:r>
              <a:rPr lang="ko-KR" altLang="en-US" sz="1300" b="1" dirty="0" smtClean="0"/>
              <a:t>접수</a:t>
            </a:r>
            <a:r>
              <a:rPr lang="en-US" altLang="ko-KR" sz="1300" b="1" dirty="0" smtClean="0"/>
              <a:t>~</a:t>
            </a:r>
            <a:r>
              <a:rPr lang="ko-KR" altLang="en-US" sz="1300" b="1" dirty="0" smtClean="0"/>
              <a:t>도착일</a:t>
            </a:r>
            <a:r>
              <a:rPr lang="en-US" altLang="ko-KR" sz="1300" b="1" dirty="0" smtClean="0"/>
              <a:t>:</a:t>
            </a:r>
            <a:r>
              <a:rPr lang="ko-KR" altLang="en-US" sz="1300" b="1" dirty="0" smtClean="0"/>
              <a:t> </a:t>
            </a:r>
            <a:r>
              <a:rPr lang="en-US" altLang="ko-KR" sz="1300" b="1" dirty="0" smtClean="0"/>
              <a:t>7</a:t>
            </a:r>
            <a:r>
              <a:rPr lang="ko-KR" altLang="en-US" sz="1300" b="1" dirty="0" smtClean="0"/>
              <a:t>일</a:t>
            </a:r>
            <a:r>
              <a:rPr lang="en-US" altLang="ko-KR" sz="1300" b="1" dirty="0" smtClean="0"/>
              <a:t>~10</a:t>
            </a:r>
            <a:r>
              <a:rPr lang="ko-KR" altLang="en-US" sz="1300" b="1" dirty="0" smtClean="0"/>
              <a:t>일</a:t>
            </a:r>
            <a:r>
              <a:rPr lang="en-US" altLang="ko-KR" sz="1300" b="1" dirty="0" smtClean="0"/>
              <a:t>](</a:t>
            </a:r>
            <a:r>
              <a:rPr lang="ko-KR" altLang="en-US" sz="1300" b="1" dirty="0" smtClean="0"/>
              <a:t>지역에 따른 택배일정</a:t>
            </a:r>
            <a:r>
              <a:rPr lang="en-US" altLang="ko-KR" sz="1300" b="1" dirty="0" smtClean="0"/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1300" b="1" dirty="0" err="1" smtClean="0"/>
              <a:t>덴티움</a:t>
            </a:r>
            <a:r>
              <a:rPr lang="ko-KR" altLang="en-US" sz="1300" b="1" dirty="0" smtClean="0"/>
              <a:t> </a:t>
            </a:r>
            <a:r>
              <a:rPr lang="ko-KR" altLang="en-US" sz="1300" b="1" dirty="0" err="1" smtClean="0"/>
              <a:t>착불</a:t>
            </a:r>
            <a:r>
              <a:rPr lang="ko-KR" altLang="en-US" sz="1300" b="1" dirty="0" smtClean="0"/>
              <a:t> </a:t>
            </a:r>
            <a:r>
              <a:rPr lang="en-US" altLang="ko-KR" sz="1300" b="1" dirty="0" smtClean="0"/>
              <a:t>:</a:t>
            </a:r>
            <a:r>
              <a:rPr lang="ko-KR" altLang="en-US" sz="1400" dirty="0" smtClean="0"/>
              <a:t> </a:t>
            </a:r>
            <a:endParaRPr lang="en-US" altLang="ko-KR" sz="1400" dirty="0" smtClean="0"/>
          </a:p>
          <a:p>
            <a:pPr>
              <a:lnSpc>
                <a:spcPct val="150000"/>
              </a:lnSpc>
            </a:pPr>
            <a:r>
              <a:rPr lang="en-US" altLang="ko-KR" sz="1100" dirty="0" smtClean="0"/>
              <a:t>&lt;</a:t>
            </a:r>
            <a:r>
              <a:rPr lang="ko-KR" altLang="en-US" sz="1100" dirty="0" smtClean="0"/>
              <a:t>주소 </a:t>
            </a:r>
            <a:r>
              <a:rPr lang="en-US" altLang="ko-KR" sz="1100" dirty="0" smtClean="0"/>
              <a:t>:  </a:t>
            </a:r>
            <a:r>
              <a:rPr lang="ko-KR" altLang="en-US" sz="1100" dirty="0" smtClean="0"/>
              <a:t>경기 수원시 </a:t>
            </a:r>
            <a:r>
              <a:rPr lang="ko-KR" altLang="en-US" sz="1100" dirty="0" err="1" smtClean="0"/>
              <a:t>영통구</a:t>
            </a:r>
            <a:r>
              <a:rPr lang="ko-KR" altLang="en-US" sz="1100" dirty="0" smtClean="0"/>
              <a:t> 창룡대로 </a:t>
            </a:r>
            <a:r>
              <a:rPr lang="en-US" altLang="ko-KR" sz="1100" dirty="0" smtClean="0"/>
              <a:t>256</a:t>
            </a:r>
            <a:r>
              <a:rPr lang="ko-KR" altLang="en-US" sz="1100" dirty="0" err="1" smtClean="0"/>
              <a:t>번길</a:t>
            </a:r>
            <a:r>
              <a:rPr lang="ko-KR" altLang="en-US" sz="1100" dirty="0" smtClean="0"/>
              <a:t> </a:t>
            </a:r>
            <a:r>
              <a:rPr lang="en-US" altLang="ko-KR" sz="1100" dirty="0" smtClean="0"/>
              <a:t>76 (</a:t>
            </a:r>
            <a:r>
              <a:rPr lang="ko-KR" altLang="en-US" sz="1100" dirty="0" smtClean="0"/>
              <a:t>이의동</a:t>
            </a:r>
            <a:r>
              <a:rPr lang="en-US" altLang="ko-KR" sz="1100" dirty="0" smtClean="0"/>
              <a:t>, </a:t>
            </a:r>
            <a:r>
              <a:rPr lang="ko-KR" altLang="en-US" sz="1100" dirty="0" err="1" smtClean="0"/>
              <a:t>덴티움</a:t>
            </a:r>
            <a:r>
              <a:rPr lang="ko-KR" altLang="en-US" sz="1100" dirty="0" smtClean="0"/>
              <a:t> 지식산업센터</a:t>
            </a:r>
            <a:r>
              <a:rPr lang="en-US" altLang="ko-KR" sz="1100" dirty="0" smtClean="0"/>
              <a:t>) 1</a:t>
            </a:r>
            <a:r>
              <a:rPr lang="ko-KR" altLang="en-US" sz="1100" dirty="0" smtClean="0"/>
              <a:t>층 </a:t>
            </a:r>
            <a:r>
              <a:rPr lang="ko-KR" altLang="en-US" sz="1100" dirty="0" err="1" smtClean="0"/>
              <a:t>밀링센터</a:t>
            </a:r>
            <a:r>
              <a:rPr lang="ko-KR" altLang="en-US" sz="1100" dirty="0" smtClean="0"/>
              <a:t> </a:t>
            </a:r>
            <a:r>
              <a:rPr lang="en-US" altLang="ko-KR" sz="1100" dirty="0"/>
              <a:t> </a:t>
            </a:r>
            <a:r>
              <a:rPr lang="en-US" altLang="ko-KR" sz="1100" dirty="0" smtClean="0"/>
              <a:t>(</a:t>
            </a:r>
            <a:r>
              <a:rPr lang="ko-KR" altLang="en-US" sz="1100" dirty="0" smtClean="0"/>
              <a:t>전화</a:t>
            </a:r>
            <a:r>
              <a:rPr lang="en-US" altLang="ko-KR" sz="1100" dirty="0" smtClean="0"/>
              <a:t>: 070-7098-0316)&gt;</a:t>
            </a:r>
          </a:p>
          <a:p>
            <a:pPr>
              <a:lnSpc>
                <a:spcPct val="150000"/>
              </a:lnSpc>
            </a:pPr>
            <a:r>
              <a:rPr lang="en-US" altLang="ko-KR" sz="1400" dirty="0" smtClean="0"/>
              <a:t>1. </a:t>
            </a:r>
            <a:r>
              <a:rPr lang="ko-KR" altLang="en-US" sz="1400" u="sng" dirty="0" err="1" smtClean="0"/>
              <a:t>일양택배</a:t>
            </a:r>
            <a:r>
              <a:rPr lang="ko-KR" altLang="en-US" sz="1400" u="sng" dirty="0" smtClean="0"/>
              <a:t> </a:t>
            </a:r>
            <a:r>
              <a:rPr lang="en-US" altLang="ko-KR" sz="1400" u="sng" dirty="0" smtClean="0"/>
              <a:t>: </a:t>
            </a:r>
            <a:r>
              <a:rPr lang="ko-KR" altLang="en-US" sz="1400" u="sng" dirty="0" smtClean="0"/>
              <a:t>고객번호 </a:t>
            </a:r>
            <a:r>
              <a:rPr lang="en-US" altLang="ko-KR" sz="1400" u="sng" dirty="0" smtClean="0"/>
              <a:t>102476006 </a:t>
            </a:r>
            <a:r>
              <a:rPr lang="ko-KR" altLang="en-US" sz="1400" dirty="0" smtClean="0"/>
              <a:t>사용하여 전화로 직접 부르셔서 </a:t>
            </a:r>
            <a:r>
              <a:rPr lang="ko-KR" altLang="en-US" sz="1400" dirty="0" err="1" smtClean="0"/>
              <a:t>덴티움</a:t>
            </a:r>
            <a:r>
              <a:rPr lang="ko-KR" altLang="en-US" sz="1400" dirty="0" smtClean="0"/>
              <a:t> </a:t>
            </a:r>
            <a:r>
              <a:rPr lang="ko-KR" altLang="en-US" sz="1400" dirty="0" err="1" smtClean="0"/>
              <a:t>밀링센터로</a:t>
            </a:r>
            <a:r>
              <a:rPr lang="ko-KR" altLang="en-US" sz="1400" dirty="0" smtClean="0"/>
              <a:t> 보내주세요</a:t>
            </a:r>
            <a:r>
              <a:rPr lang="en-US" altLang="ko-KR" sz="1400" dirty="0" smtClean="0"/>
              <a:t>. </a:t>
            </a:r>
          </a:p>
          <a:p>
            <a:pPr>
              <a:lnSpc>
                <a:spcPct val="150000"/>
              </a:lnSpc>
            </a:pPr>
            <a:r>
              <a:rPr lang="en-US" altLang="ko-KR" sz="1400" dirty="0" smtClean="0"/>
              <a:t>2. </a:t>
            </a:r>
            <a:r>
              <a:rPr lang="ko-KR" altLang="en-US" sz="1400" dirty="0" smtClean="0"/>
              <a:t>우체국 택배 </a:t>
            </a:r>
            <a:r>
              <a:rPr lang="en-US" altLang="ko-KR" sz="1400" dirty="0" smtClean="0"/>
              <a:t>: </a:t>
            </a:r>
            <a:r>
              <a:rPr lang="ko-KR" altLang="en-US" sz="1400" dirty="0" err="1" smtClean="0"/>
              <a:t>착불로</a:t>
            </a:r>
            <a:r>
              <a:rPr lang="ko-KR" altLang="en-US" sz="1400" dirty="0" smtClean="0"/>
              <a:t> 가능</a:t>
            </a:r>
            <a:r>
              <a:rPr lang="en-US" altLang="ko-KR" sz="1400" dirty="0" smtClean="0"/>
              <a:t>(</a:t>
            </a:r>
            <a:r>
              <a:rPr lang="ko-KR" altLang="en-US" sz="1400" dirty="0" smtClean="0"/>
              <a:t>주소로 부르기</a:t>
            </a:r>
            <a:r>
              <a:rPr lang="en-US" altLang="ko-KR" sz="1400" dirty="0" smtClean="0"/>
              <a:t>).</a:t>
            </a:r>
            <a:endParaRPr lang="en-US" altLang="ko-KR" sz="1300" b="1" dirty="0" smtClean="0"/>
          </a:p>
          <a:p>
            <a:pPr>
              <a:lnSpc>
                <a:spcPct val="150000"/>
              </a:lnSpc>
            </a:pPr>
            <a:r>
              <a:rPr lang="ko-KR" altLang="en-US" sz="1300" dirty="0" smtClean="0"/>
              <a:t>석고 도착 즉시 </a:t>
            </a:r>
            <a:r>
              <a:rPr lang="en-US" altLang="ko-KR" sz="1300" dirty="0" smtClean="0"/>
              <a:t>planning.</a:t>
            </a:r>
          </a:p>
          <a:p>
            <a:pPr>
              <a:lnSpc>
                <a:spcPct val="150000"/>
              </a:lnSpc>
            </a:pPr>
            <a:r>
              <a:rPr lang="en-US" altLang="ko-KR" sz="1300" b="1" dirty="0" smtClean="0"/>
              <a:t>4pm</a:t>
            </a:r>
            <a:r>
              <a:rPr lang="ko-KR" altLang="en-US" sz="1300" b="1" dirty="0" smtClean="0"/>
              <a:t> 이전 </a:t>
            </a:r>
            <a:r>
              <a:rPr lang="en-US" altLang="ko-KR" sz="1300" b="1" u="sng" dirty="0" smtClean="0"/>
              <a:t>“</a:t>
            </a:r>
            <a:r>
              <a:rPr lang="ko-KR" altLang="en-US" sz="1300" b="1" u="sng" dirty="0" err="1"/>
              <a:t>컨펌완료</a:t>
            </a:r>
            <a:r>
              <a:rPr lang="en-US" altLang="ko-KR" sz="1300" b="1" u="sng" dirty="0" smtClean="0"/>
              <a:t>”</a:t>
            </a:r>
            <a:r>
              <a:rPr lang="ko-KR" altLang="en-US" sz="1300" b="1" u="sng" dirty="0" smtClean="0"/>
              <a:t> 다음 </a:t>
            </a:r>
            <a:r>
              <a:rPr lang="ko-KR" altLang="en-US" sz="1300" b="1" u="sng" dirty="0"/>
              <a:t>날 </a:t>
            </a:r>
            <a:r>
              <a:rPr lang="ko-KR" altLang="en-US" sz="1300" b="1" u="sng" dirty="0" smtClean="0"/>
              <a:t>발송</a:t>
            </a:r>
            <a:r>
              <a:rPr lang="en-US" altLang="ko-KR" sz="1300" b="1" u="sng" dirty="0" smtClean="0"/>
              <a:t> </a:t>
            </a:r>
            <a:r>
              <a:rPr lang="en-US" altLang="ko-KR" sz="1300" b="1" dirty="0"/>
              <a:t>(</a:t>
            </a:r>
            <a:r>
              <a:rPr lang="ko-KR" altLang="en-US" sz="1300" b="1" dirty="0" err="1"/>
              <a:t>도착일은</a:t>
            </a:r>
            <a:r>
              <a:rPr lang="ko-KR" altLang="en-US" sz="1300" b="1" dirty="0"/>
              <a:t> 지역에 따라 다름</a:t>
            </a:r>
            <a:r>
              <a:rPr lang="en-US" altLang="ko-KR" sz="1300" b="1" dirty="0"/>
              <a:t>)</a:t>
            </a:r>
            <a:r>
              <a:rPr lang="ko-KR" altLang="en-US" sz="1300" b="1" dirty="0"/>
              <a:t> </a:t>
            </a:r>
            <a:endParaRPr lang="en-US" altLang="ko-KR" sz="1300" dirty="0"/>
          </a:p>
          <a:p>
            <a:pPr>
              <a:lnSpc>
                <a:spcPct val="150000"/>
              </a:lnSpc>
            </a:pPr>
            <a:endParaRPr lang="en-US" altLang="ko-KR" sz="1300" b="1" dirty="0" smtClean="0"/>
          </a:p>
          <a:p>
            <a:pPr>
              <a:lnSpc>
                <a:spcPct val="150000"/>
              </a:lnSpc>
            </a:pPr>
            <a:r>
              <a:rPr lang="en-US" altLang="ko-KR" sz="1300" b="1" dirty="0" smtClean="0"/>
              <a:t>b. IOS Planning&amp;</a:t>
            </a:r>
            <a:r>
              <a:rPr lang="ko-KR" altLang="en-US" sz="1300" b="1" dirty="0" smtClean="0"/>
              <a:t>출력 </a:t>
            </a:r>
            <a:r>
              <a:rPr lang="ko-KR" altLang="en-US" sz="1300" b="1" dirty="0" err="1" smtClean="0"/>
              <a:t>완성건</a:t>
            </a:r>
            <a:r>
              <a:rPr lang="ko-KR" altLang="en-US" sz="1300" b="1" dirty="0" smtClean="0"/>
              <a:t> </a:t>
            </a:r>
            <a:r>
              <a:rPr lang="en-US" altLang="ko-KR" sz="1300" b="1" dirty="0" smtClean="0"/>
              <a:t>: </a:t>
            </a:r>
            <a:r>
              <a:rPr lang="ko-KR" altLang="en-US" sz="1300" b="1" dirty="0" smtClean="0"/>
              <a:t>평균 </a:t>
            </a:r>
            <a:r>
              <a:rPr lang="en-US" altLang="ko-KR" sz="1300" b="1" dirty="0" smtClean="0"/>
              <a:t>7</a:t>
            </a:r>
            <a:r>
              <a:rPr lang="ko-KR" altLang="en-US" sz="1300" b="1" dirty="0" smtClean="0"/>
              <a:t>일</a:t>
            </a:r>
            <a:endParaRPr lang="en-US" altLang="ko-KR" sz="1300" b="1" dirty="0" smtClean="0"/>
          </a:p>
          <a:p>
            <a:pPr>
              <a:lnSpc>
                <a:spcPct val="150000"/>
              </a:lnSpc>
            </a:pPr>
            <a:r>
              <a:rPr lang="ko-KR" altLang="en-US" sz="1300" dirty="0" smtClean="0"/>
              <a:t>근무시간</a:t>
            </a:r>
            <a:r>
              <a:rPr lang="en-US" altLang="ko-KR" sz="1300" dirty="0" smtClean="0"/>
              <a:t>(8am~5pm)</a:t>
            </a:r>
            <a:r>
              <a:rPr lang="ko-KR" altLang="en-US" sz="1300" dirty="0" smtClean="0"/>
              <a:t>내에는 접수 즉시 </a:t>
            </a:r>
            <a:r>
              <a:rPr lang="en-US" altLang="ko-KR" sz="1300" dirty="0" smtClean="0"/>
              <a:t>planning. </a:t>
            </a:r>
          </a:p>
          <a:p>
            <a:pPr>
              <a:lnSpc>
                <a:spcPct val="150000"/>
              </a:lnSpc>
            </a:pPr>
            <a:r>
              <a:rPr lang="en-US" altLang="ko-KR" sz="1300" b="1" dirty="0" smtClean="0"/>
              <a:t>4pm</a:t>
            </a:r>
            <a:r>
              <a:rPr lang="ko-KR" altLang="en-US" sz="1300" b="1" dirty="0" smtClean="0"/>
              <a:t> 이전 </a:t>
            </a:r>
            <a:r>
              <a:rPr lang="en-US" altLang="ko-KR" sz="1300" b="1" u="sng" dirty="0" smtClean="0"/>
              <a:t>“</a:t>
            </a:r>
            <a:r>
              <a:rPr lang="ko-KR" altLang="en-US" sz="1300" b="1" u="sng" dirty="0" err="1" smtClean="0"/>
              <a:t>컨펌완료</a:t>
            </a:r>
            <a:r>
              <a:rPr lang="en-US" altLang="ko-KR" sz="1300" b="1" u="sng" dirty="0" smtClean="0"/>
              <a:t>”</a:t>
            </a:r>
            <a:r>
              <a:rPr lang="ko-KR" altLang="en-US" sz="1300" b="1" u="sng" dirty="0" smtClean="0"/>
              <a:t> 다음 날 발</a:t>
            </a:r>
            <a:r>
              <a:rPr lang="ko-KR" altLang="en-US" sz="1300" b="1" dirty="0" smtClean="0"/>
              <a:t>송</a:t>
            </a:r>
            <a:r>
              <a:rPr lang="en-US" altLang="ko-KR" sz="1300" b="1" dirty="0" smtClean="0"/>
              <a:t> </a:t>
            </a:r>
            <a:r>
              <a:rPr lang="en-US" altLang="ko-KR" sz="1300" b="1" dirty="0"/>
              <a:t>(</a:t>
            </a:r>
            <a:r>
              <a:rPr lang="ko-KR" altLang="en-US" sz="1300" b="1" dirty="0" err="1"/>
              <a:t>도착일은</a:t>
            </a:r>
            <a:r>
              <a:rPr lang="ko-KR" altLang="en-US" sz="1300" b="1" dirty="0"/>
              <a:t> 지역에 따라 다름</a:t>
            </a:r>
            <a:r>
              <a:rPr lang="en-US" altLang="ko-KR" sz="1300" b="1" dirty="0"/>
              <a:t>)</a:t>
            </a:r>
            <a:r>
              <a:rPr lang="ko-KR" altLang="en-US" sz="1300" b="1" dirty="0"/>
              <a:t> </a:t>
            </a:r>
            <a:endParaRPr lang="en-US" altLang="ko-KR" sz="1300" dirty="0" smtClean="0"/>
          </a:p>
          <a:p>
            <a:pPr>
              <a:lnSpc>
                <a:spcPct val="150000"/>
              </a:lnSpc>
            </a:pPr>
            <a:endParaRPr lang="en-US" altLang="ko-KR" sz="1300" b="1" dirty="0" smtClean="0"/>
          </a:p>
          <a:p>
            <a:pPr>
              <a:lnSpc>
                <a:spcPct val="150000"/>
              </a:lnSpc>
            </a:pPr>
            <a:r>
              <a:rPr lang="en-US" altLang="ko-KR" sz="1300" b="1" dirty="0" smtClean="0"/>
              <a:t>c. </a:t>
            </a:r>
            <a:r>
              <a:rPr lang="ko-KR" altLang="en-US" sz="1300" b="1" dirty="0" err="1"/>
              <a:t>출</a:t>
            </a:r>
            <a:r>
              <a:rPr lang="ko-KR" altLang="en-US" sz="1300" b="1" dirty="0" err="1" smtClean="0"/>
              <a:t>력건</a:t>
            </a:r>
            <a:r>
              <a:rPr lang="ko-KR" altLang="en-US" sz="1300" b="1" dirty="0" smtClean="0"/>
              <a:t> </a:t>
            </a:r>
            <a:r>
              <a:rPr lang="en-US" altLang="ko-KR" sz="1300" b="1" dirty="0" smtClean="0"/>
              <a:t>: </a:t>
            </a:r>
            <a:r>
              <a:rPr lang="ko-KR" altLang="en-US" sz="1300" b="1" dirty="0"/>
              <a:t>평균 </a:t>
            </a:r>
            <a:r>
              <a:rPr lang="en-US" altLang="ko-KR" sz="1300" b="1" dirty="0" smtClean="0"/>
              <a:t>3</a:t>
            </a:r>
            <a:r>
              <a:rPr lang="ko-KR" altLang="en-US" sz="1300" b="1" dirty="0" smtClean="0"/>
              <a:t>일</a:t>
            </a:r>
            <a:endParaRPr lang="en-US" altLang="ko-KR" sz="1300" b="1" dirty="0" smtClean="0"/>
          </a:p>
          <a:p>
            <a:pPr>
              <a:lnSpc>
                <a:spcPct val="150000"/>
              </a:lnSpc>
            </a:pPr>
            <a:r>
              <a:rPr lang="ko-KR" altLang="en-US" sz="1300" b="1" dirty="0"/>
              <a:t>홈페이지 접수 </a:t>
            </a:r>
            <a:r>
              <a:rPr lang="ko-KR" altLang="en-US" sz="1300" b="1" u="sng" dirty="0"/>
              <a:t>다음 날 </a:t>
            </a:r>
            <a:r>
              <a:rPr lang="ko-KR" altLang="en-US" sz="1300" b="1" u="sng" dirty="0" smtClean="0"/>
              <a:t>발송</a:t>
            </a:r>
            <a:r>
              <a:rPr lang="en-US" altLang="ko-KR" sz="1300" b="1" u="sng" dirty="0" smtClean="0"/>
              <a:t> </a:t>
            </a:r>
            <a:r>
              <a:rPr lang="en-US" altLang="ko-KR" sz="1300" b="1" dirty="0"/>
              <a:t>(</a:t>
            </a:r>
            <a:r>
              <a:rPr lang="ko-KR" altLang="en-US" sz="1300" b="1" dirty="0" err="1"/>
              <a:t>도착일은</a:t>
            </a:r>
            <a:r>
              <a:rPr lang="ko-KR" altLang="en-US" sz="1300" b="1" dirty="0"/>
              <a:t> 지역에 따라 다름</a:t>
            </a:r>
            <a:r>
              <a:rPr lang="en-US" altLang="ko-KR" sz="1300" b="1" dirty="0"/>
              <a:t>)</a:t>
            </a:r>
            <a:r>
              <a:rPr lang="ko-KR" altLang="en-US" sz="1300" b="1" dirty="0"/>
              <a:t> </a:t>
            </a:r>
            <a:endParaRPr lang="en-US" altLang="ko-KR" sz="1300" b="1" dirty="0"/>
          </a:p>
          <a:p>
            <a:pPr>
              <a:lnSpc>
                <a:spcPct val="150000"/>
              </a:lnSpc>
            </a:pPr>
            <a:r>
              <a:rPr lang="ko-KR" altLang="en-US" sz="1300" dirty="0" smtClean="0"/>
              <a:t>오전 </a:t>
            </a:r>
            <a:r>
              <a:rPr lang="ko-KR" altLang="en-US" sz="1300" dirty="0" err="1"/>
              <a:t>프린팅</a:t>
            </a:r>
            <a:r>
              <a:rPr lang="ko-KR" altLang="en-US" sz="1300" dirty="0"/>
              <a:t> 올리는 시간 </a:t>
            </a:r>
            <a:r>
              <a:rPr lang="en-US" altLang="ko-KR" sz="1300" dirty="0" smtClean="0"/>
              <a:t>9am</a:t>
            </a:r>
            <a:r>
              <a:rPr lang="ko-KR" altLang="en-US" sz="1300" dirty="0" smtClean="0"/>
              <a:t> </a:t>
            </a:r>
            <a:endParaRPr lang="en-US" altLang="ko-KR" sz="1300" dirty="0" smtClean="0"/>
          </a:p>
          <a:p>
            <a:pPr>
              <a:lnSpc>
                <a:spcPct val="150000"/>
              </a:lnSpc>
            </a:pPr>
            <a:r>
              <a:rPr lang="ko-KR" altLang="en-US" sz="1300" dirty="0" smtClean="0"/>
              <a:t>저녁 </a:t>
            </a:r>
            <a:r>
              <a:rPr lang="ko-KR" altLang="en-US" sz="1300" dirty="0" err="1"/>
              <a:t>프린팅</a:t>
            </a:r>
            <a:r>
              <a:rPr lang="ko-KR" altLang="en-US" sz="1300" dirty="0"/>
              <a:t> 올리는 시간 </a:t>
            </a:r>
            <a:r>
              <a:rPr lang="en-US" altLang="ko-KR" sz="1300" dirty="0" smtClean="0"/>
              <a:t>4pm</a:t>
            </a:r>
            <a:r>
              <a:rPr lang="ko-KR" altLang="en-US" sz="1300" dirty="0" smtClean="0"/>
              <a:t> </a:t>
            </a:r>
            <a:endParaRPr lang="en-US" altLang="ko-KR" sz="1300" dirty="0" smtClean="0"/>
          </a:p>
          <a:p>
            <a:pPr>
              <a:lnSpc>
                <a:spcPct val="150000"/>
              </a:lnSpc>
            </a:pPr>
            <a:r>
              <a:rPr lang="ko-KR" altLang="en-US" sz="1300" dirty="0" smtClean="0"/>
              <a:t>출력에는 </a:t>
            </a:r>
            <a:r>
              <a:rPr lang="ko-KR" altLang="en-US" sz="1300" dirty="0"/>
              <a:t>최소 </a:t>
            </a:r>
            <a:r>
              <a:rPr lang="en-US" altLang="ko-KR" sz="1300" dirty="0"/>
              <a:t>4</a:t>
            </a:r>
            <a:r>
              <a:rPr lang="ko-KR" altLang="en-US" sz="1300" dirty="0"/>
              <a:t>시간</a:t>
            </a:r>
            <a:r>
              <a:rPr lang="en-US" altLang="ko-KR" sz="1300" dirty="0" smtClean="0"/>
              <a:t>~9</a:t>
            </a:r>
            <a:r>
              <a:rPr lang="ko-KR" altLang="en-US" sz="1300" dirty="0" smtClean="0"/>
              <a:t>시간 </a:t>
            </a:r>
            <a:r>
              <a:rPr lang="ko-KR" altLang="en-US" sz="1300" dirty="0"/>
              <a:t>소요됩니다</a:t>
            </a:r>
            <a:r>
              <a:rPr lang="en-US" altLang="ko-KR" sz="1300" dirty="0" smtClean="0"/>
              <a:t>.</a:t>
            </a:r>
          </a:p>
          <a:p>
            <a:pPr>
              <a:lnSpc>
                <a:spcPct val="150000"/>
              </a:lnSpc>
            </a:pPr>
            <a:endParaRPr lang="en-US" altLang="ko-KR" sz="1300" dirty="0"/>
          </a:p>
          <a:p>
            <a:pPr>
              <a:lnSpc>
                <a:spcPct val="150000"/>
              </a:lnSpc>
            </a:pPr>
            <a:r>
              <a:rPr lang="ko-KR" altLang="en-US" sz="1300" dirty="0" smtClean="0"/>
              <a:t>문의 </a:t>
            </a:r>
            <a:r>
              <a:rPr lang="ko-KR" altLang="en-US" sz="1300" dirty="0" err="1" smtClean="0"/>
              <a:t>밀링센터</a:t>
            </a:r>
            <a:r>
              <a:rPr lang="ko-KR" altLang="en-US" sz="1300" dirty="0" smtClean="0"/>
              <a:t> </a:t>
            </a:r>
            <a:r>
              <a:rPr lang="en-US" altLang="ko-KR" sz="1300" dirty="0" smtClean="0"/>
              <a:t>070-7098-0316 / 8943</a:t>
            </a:r>
          </a:p>
          <a:p>
            <a:pPr>
              <a:lnSpc>
                <a:spcPct val="150000"/>
              </a:lnSpc>
            </a:pPr>
            <a:r>
              <a:rPr lang="en-US" altLang="ko-KR" sz="1300" b="1" dirty="0" smtClean="0"/>
              <a:t> </a:t>
            </a:r>
          </a:p>
          <a:p>
            <a:pPr>
              <a:lnSpc>
                <a:spcPct val="150000"/>
              </a:lnSpc>
            </a:pPr>
            <a:endParaRPr lang="en-US" altLang="ko-KR" sz="1300" dirty="0"/>
          </a:p>
        </p:txBody>
      </p:sp>
    </p:spTree>
    <p:extLst>
      <p:ext uri="{BB962C8B-B14F-4D97-AF65-F5344CB8AC3E}">
        <p14:creationId xmlns:p14="http://schemas.microsoft.com/office/powerpoint/2010/main" val="16172261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957695" y="-983267"/>
            <a:ext cx="6308967" cy="8919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869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1966117" y="-993234"/>
            <a:ext cx="6702809" cy="868927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 rot="16200000">
            <a:off x="9523914" y="3431958"/>
            <a:ext cx="2873829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/>
              <a:t>Planning &amp; Confirm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761602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334250" cy="3571875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0348" y="1785937"/>
            <a:ext cx="4341652" cy="163183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629415" y="979760"/>
            <a:ext cx="4397828" cy="6463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b="1" dirty="0" err="1" smtClean="0"/>
              <a:t>상악동</a:t>
            </a:r>
            <a:r>
              <a:rPr lang="ko-KR" altLang="en-US" b="1" dirty="0" smtClean="0"/>
              <a:t> </a:t>
            </a:r>
            <a:r>
              <a:rPr lang="ko-KR" altLang="en-US" b="1" dirty="0" err="1" smtClean="0"/>
              <a:t>침범시</a:t>
            </a:r>
            <a:r>
              <a:rPr lang="ko-KR" altLang="en-US" b="1" dirty="0" smtClean="0"/>
              <a:t> </a:t>
            </a:r>
            <a:r>
              <a:rPr lang="ko-KR" altLang="en-US" b="1" dirty="0" err="1" smtClean="0"/>
              <a:t>하연가이드</a:t>
            </a:r>
            <a:r>
              <a:rPr lang="ko-KR" altLang="en-US" b="1" dirty="0" smtClean="0"/>
              <a:t> 서비스 제작</a:t>
            </a:r>
            <a:endParaRPr lang="en-US" altLang="ko-KR" b="1" dirty="0" smtClean="0"/>
          </a:p>
          <a:p>
            <a:r>
              <a:rPr lang="en-US" altLang="ko-KR" b="1" dirty="0" smtClean="0"/>
              <a:t>-8mm Open Non-Sleeve Type</a:t>
            </a:r>
            <a:endParaRPr lang="ko-KR" altLang="en-US" b="1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636520"/>
            <a:ext cx="5006993" cy="322148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137889" y="3900218"/>
            <a:ext cx="3380880" cy="6463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b="1" dirty="0" err="1" smtClean="0"/>
              <a:t>전치부</a:t>
            </a:r>
            <a:r>
              <a:rPr lang="ko-KR" altLang="en-US" b="1" dirty="0" smtClean="0"/>
              <a:t> 같이 </a:t>
            </a:r>
            <a:r>
              <a:rPr lang="ko-KR" altLang="en-US" b="1" dirty="0" err="1" smtClean="0"/>
              <a:t>골폭</a:t>
            </a:r>
            <a:r>
              <a:rPr lang="ko-KR" altLang="en-US" b="1" dirty="0" smtClean="0"/>
              <a:t> 협소 할 경우 </a:t>
            </a:r>
            <a:r>
              <a:rPr lang="en-US" altLang="ko-KR" b="1" dirty="0" err="1" smtClean="0"/>
              <a:t>Slimline</a:t>
            </a:r>
            <a:r>
              <a:rPr lang="en-US" altLang="ko-KR" b="1" dirty="0" smtClean="0"/>
              <a:t> </a:t>
            </a:r>
            <a:r>
              <a:rPr lang="ko-KR" altLang="en-US" b="1" dirty="0" smtClean="0"/>
              <a:t>사용하여 </a:t>
            </a:r>
            <a:r>
              <a:rPr lang="ko-KR" altLang="en-US" b="1" dirty="0" err="1" smtClean="0"/>
              <a:t>식립</a:t>
            </a:r>
            <a:r>
              <a:rPr lang="ko-KR" altLang="en-US" b="1" dirty="0" smtClean="0"/>
              <a:t> 가능</a:t>
            </a:r>
            <a:endParaRPr lang="ko-KR" altLang="en-US" b="1" dirty="0"/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71339" y="4546549"/>
            <a:ext cx="5720661" cy="2322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20727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404222" y="948113"/>
            <a:ext cx="3667799" cy="5949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33" dirty="0" err="1">
                <a:solidFill>
                  <a:srgbClr val="A4C339"/>
                </a:solidFill>
                <a:latin typeface="+mn-ea"/>
              </a:rPr>
              <a:t>Dentium</a:t>
            </a:r>
            <a:r>
              <a:rPr lang="en-US" altLang="ko-KR" sz="1633" dirty="0">
                <a:solidFill>
                  <a:srgbClr val="A4C339"/>
                </a:solidFill>
                <a:latin typeface="+mn-ea"/>
              </a:rPr>
              <a:t> Digital Center</a:t>
            </a:r>
            <a:br>
              <a:rPr lang="en-US" altLang="ko-KR" sz="1633" dirty="0">
                <a:solidFill>
                  <a:srgbClr val="A4C339"/>
                </a:solidFill>
                <a:latin typeface="+mn-ea"/>
              </a:rPr>
            </a:br>
            <a:r>
              <a:rPr lang="en-US" altLang="ko-KR" sz="1633" b="1" dirty="0">
                <a:solidFill>
                  <a:srgbClr val="A4C339"/>
                </a:solidFill>
                <a:latin typeface="+mn-ea"/>
              </a:rPr>
              <a:t>Guided Surgery Drilling Guide</a:t>
            </a:r>
            <a:endParaRPr lang="ko-KR" altLang="en-US" sz="1633" dirty="0">
              <a:solidFill>
                <a:srgbClr val="A4C339"/>
              </a:solidFill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266"/>
          <a:stretch/>
        </p:blipFill>
        <p:spPr>
          <a:xfrm>
            <a:off x="1246292" y="4028838"/>
            <a:ext cx="9697566" cy="2141845"/>
          </a:xfrm>
          <a:prstGeom prst="rect">
            <a:avLst/>
          </a:prstGeom>
        </p:spPr>
      </p:pic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3443" y="6383387"/>
            <a:ext cx="1067402" cy="348539"/>
          </a:xfrm>
          <a:prstGeom prst="rect">
            <a:avLst/>
          </a:prstGeom>
        </p:spPr>
      </p:pic>
      <p:pic>
        <p:nvPicPr>
          <p:cNvPr id="26" name="그림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5111" y="2226395"/>
            <a:ext cx="489878" cy="2718422"/>
          </a:xfrm>
          <a:prstGeom prst="rect">
            <a:avLst/>
          </a:prstGeom>
        </p:spPr>
      </p:pic>
      <p:pic>
        <p:nvPicPr>
          <p:cNvPr id="31" name="그림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3991" y="2052138"/>
            <a:ext cx="408232" cy="2319231"/>
          </a:xfrm>
          <a:prstGeom prst="rect">
            <a:avLst/>
          </a:prstGeom>
        </p:spPr>
      </p:pic>
      <p:pic>
        <p:nvPicPr>
          <p:cNvPr id="34" name="그림 3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4411" y="2226395"/>
            <a:ext cx="489878" cy="2355029"/>
          </a:xfrm>
          <a:prstGeom prst="rect">
            <a:avLst/>
          </a:prstGeom>
        </p:spPr>
      </p:pic>
      <p:graphicFrame>
        <p:nvGraphicFramePr>
          <p:cNvPr id="39" name="표 38"/>
          <p:cNvGraphicFramePr>
            <a:graphicFrameLocks noGrp="1"/>
          </p:cNvGraphicFramePr>
          <p:nvPr>
            <p:extLst/>
          </p:nvPr>
        </p:nvGraphicFramePr>
        <p:xfrm>
          <a:off x="1246291" y="0"/>
          <a:ext cx="9699419" cy="8287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150"/>
                <a:gridCol w="1537520"/>
                <a:gridCol w="1537520"/>
                <a:gridCol w="1537520"/>
                <a:gridCol w="1537520"/>
                <a:gridCol w="1537520"/>
                <a:gridCol w="1537520"/>
                <a:gridCol w="237149"/>
              </a:tblGrid>
              <a:tr h="410548">
                <a:tc rowSpan="2"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 marL="82953" marR="82953" marT="41476" marB="4147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4C33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dirty="0" smtClean="0">
                          <a:solidFill>
                            <a:schemeClr val="bg1"/>
                          </a:solidFill>
                        </a:rPr>
                        <a:t>주문자</a:t>
                      </a:r>
                      <a:r>
                        <a:rPr lang="en-US" altLang="ko-KR" sz="900" baseline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endParaRPr lang="ko-KR" altLang="en-US" sz="900" dirty="0" smtClean="0">
                        <a:solidFill>
                          <a:schemeClr val="bg1"/>
                        </a:solidFill>
                      </a:endParaRPr>
                    </a:p>
                  </a:txBody>
                  <a:tcPr marL="82953" marR="82953" marT="41476" marB="4147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4C33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dirty="0" err="1" smtClean="0">
                          <a:solidFill>
                            <a:schemeClr val="bg1"/>
                          </a:solidFill>
                        </a:rPr>
                        <a:t>환자명</a:t>
                      </a:r>
                      <a:endParaRPr lang="ko-KR" altLang="en-US" sz="900" dirty="0" smtClean="0">
                        <a:solidFill>
                          <a:schemeClr val="bg1"/>
                        </a:solidFill>
                      </a:endParaRPr>
                    </a:p>
                  </a:txBody>
                  <a:tcPr marL="82953" marR="82953" marT="41476" marB="4147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4C33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dirty="0" smtClean="0">
                          <a:solidFill>
                            <a:schemeClr val="bg1"/>
                          </a:solidFill>
                        </a:rPr>
                        <a:t>시술위치</a:t>
                      </a:r>
                    </a:p>
                  </a:txBody>
                  <a:tcPr marL="82953" marR="82953" marT="41476" marB="4147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4C33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>
                          <a:solidFill>
                            <a:schemeClr val="bg1"/>
                          </a:solidFill>
                        </a:rPr>
                        <a:t>Fixture</a:t>
                      </a:r>
                      <a:endParaRPr lang="ko-KR" altLang="en-US" sz="900" dirty="0" smtClean="0">
                        <a:solidFill>
                          <a:schemeClr val="bg1"/>
                        </a:solidFill>
                      </a:endParaRPr>
                    </a:p>
                  </a:txBody>
                  <a:tcPr marL="82953" marR="82953" marT="41476" marB="4147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4C339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 smtClean="0">
                          <a:solidFill>
                            <a:schemeClr val="bg1"/>
                          </a:solidFill>
                        </a:rPr>
                        <a:t>Guide Kit</a:t>
                      </a:r>
                      <a:endParaRPr lang="ko-KR" altLang="en-US" sz="900" dirty="0">
                        <a:solidFill>
                          <a:schemeClr val="bg1"/>
                        </a:solidFill>
                      </a:endParaRPr>
                    </a:p>
                  </a:txBody>
                  <a:tcPr marL="82953" marR="82953" marT="41476" marB="4147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4C33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solidFill>
                            <a:schemeClr val="bg1"/>
                          </a:solidFill>
                        </a:rPr>
                        <a:t>Sleeve</a:t>
                      </a:r>
                      <a:endParaRPr lang="ko-KR" altLang="en-US" sz="1100" dirty="0" smtClean="0">
                        <a:solidFill>
                          <a:schemeClr val="bg1"/>
                        </a:solidFill>
                      </a:endParaRPr>
                    </a:p>
                  </a:txBody>
                  <a:tcPr marL="82953" marR="82953" marT="41476" marB="4147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4C339"/>
                    </a:solidFill>
                  </a:tcPr>
                </a:tc>
                <a:tc rowSpan="2"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 marL="82953" marR="82953" marT="41476" marB="4147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4C339"/>
                    </a:solidFill>
                  </a:tcPr>
                </a:tc>
              </a:tr>
              <a:tr h="414764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4C33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</a:rPr>
                        <a:t>덴티움치과</a:t>
                      </a:r>
                      <a:endParaRPr lang="ko-KR" altLang="en-US" sz="11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82953" marR="82953" marT="41476" marB="4147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4C33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82953" marR="82953" marT="41476" marB="4147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4C339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</a:rPr>
                        <a:t>#27</a:t>
                      </a:r>
                    </a:p>
                  </a:txBody>
                  <a:tcPr marL="82953" marR="82953" marT="41476" marB="4147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4C339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err="1" smtClean="0">
                          <a:solidFill>
                            <a:schemeClr val="tx1"/>
                          </a:solidFill>
                        </a:rPr>
                        <a:t>SuperLine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</a:rPr>
                        <a:t> FX4508SW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82953" marR="82953" marT="41476" marB="4147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4C339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</a:rPr>
                        <a:t>Full Kit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82953" marR="82953" marT="41476" marB="4147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4C339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</a:rPr>
                        <a:t>Non-Sleeve (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Ø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</a:rPr>
                        <a:t>4.9)</a:t>
                      </a:r>
                      <a:endParaRPr lang="ko-KR" alt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 marL="82953" marR="82953" marT="41476" marB="4147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4C339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4C339"/>
                    </a:solidFill>
                  </a:tcPr>
                </a:tc>
              </a:tr>
            </a:tbl>
          </a:graphicData>
        </a:graphic>
      </p:graphicFrame>
      <p:pic>
        <p:nvPicPr>
          <p:cNvPr id="42" name="그림 4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8998" y="2065306"/>
            <a:ext cx="408232" cy="2319231"/>
          </a:xfrm>
          <a:prstGeom prst="rect">
            <a:avLst/>
          </a:prstGeom>
        </p:spPr>
      </p:pic>
      <p:pic>
        <p:nvPicPr>
          <p:cNvPr id="17" name="그림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2505" y="2231857"/>
            <a:ext cx="489878" cy="235703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665111" y="1814017"/>
            <a:ext cx="489878" cy="427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89" b="1" dirty="0"/>
              <a:t>GD06</a:t>
            </a:r>
            <a:endParaRPr lang="ko-KR" altLang="en-US" sz="1633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4519234" y="1812639"/>
            <a:ext cx="489878" cy="427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89" b="1" dirty="0"/>
              <a:t>GD08</a:t>
            </a:r>
            <a:endParaRPr lang="ko-KR" altLang="en-US" sz="1633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5410212" y="1812638"/>
            <a:ext cx="489878" cy="427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89" b="1" dirty="0"/>
              <a:t>3608</a:t>
            </a:r>
            <a:endParaRPr lang="ko-KR" altLang="en-US" sz="1633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6330037" y="1817275"/>
            <a:ext cx="489878" cy="427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89" b="1" dirty="0"/>
              <a:t>4008</a:t>
            </a:r>
            <a:endParaRPr lang="ko-KR" altLang="en-US" sz="1633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7271449" y="1817035"/>
            <a:ext cx="489878" cy="427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89" b="1" dirty="0"/>
              <a:t>4508</a:t>
            </a:r>
            <a:endParaRPr lang="ko-KR" altLang="en-US" sz="1633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8099291" y="1817275"/>
            <a:ext cx="489878" cy="427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89" b="1" dirty="0"/>
              <a:t>CS45</a:t>
            </a:r>
            <a:endParaRPr lang="ko-KR" altLang="en-US" sz="1633" b="1" dirty="0"/>
          </a:p>
        </p:txBody>
      </p:sp>
      <p:pic>
        <p:nvPicPr>
          <p:cNvPr id="32" name="그림 3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6911" y="2219429"/>
            <a:ext cx="489878" cy="2887068"/>
          </a:xfrm>
          <a:prstGeom prst="rect">
            <a:avLst/>
          </a:prstGeom>
        </p:spPr>
      </p:pic>
      <p:pic>
        <p:nvPicPr>
          <p:cNvPr id="33" name="그림 3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7358" y="2219429"/>
            <a:ext cx="489878" cy="2887068"/>
          </a:xfrm>
          <a:prstGeom prst="rect">
            <a:avLst/>
          </a:prstGeom>
        </p:spPr>
      </p:pic>
      <p:pic>
        <p:nvPicPr>
          <p:cNvPr id="35" name="그림 3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7504" y="2216696"/>
            <a:ext cx="489878" cy="2720429"/>
          </a:xfrm>
          <a:prstGeom prst="rect">
            <a:avLst/>
          </a:prstGeom>
        </p:spPr>
      </p:pic>
      <p:pic>
        <p:nvPicPr>
          <p:cNvPr id="36" name="그림 35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0051" y="2222580"/>
            <a:ext cx="489878" cy="2889077"/>
          </a:xfrm>
          <a:prstGeom prst="rect">
            <a:avLst/>
          </a:prstGeom>
        </p:spPr>
      </p:pic>
      <p:pic>
        <p:nvPicPr>
          <p:cNvPr id="38" name="그림 3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0586" y="2217420"/>
            <a:ext cx="489878" cy="2889077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4738892" y="1041184"/>
            <a:ext cx="6044871" cy="762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89" b="1" dirty="0"/>
              <a:t>Guide Drilling : 1000rpm /30~45N·cm</a:t>
            </a:r>
          </a:p>
          <a:p>
            <a:r>
              <a:rPr lang="en-US" altLang="ko-KR" sz="1089" b="1" dirty="0"/>
              <a:t>Final Drill : 100rpm/ 30~45N·cm</a:t>
            </a:r>
          </a:p>
          <a:p>
            <a:r>
              <a:rPr lang="en-US" altLang="ko-KR" sz="1089" dirty="0"/>
              <a:t>Guide sleeve</a:t>
            </a:r>
            <a:r>
              <a:rPr lang="ko-KR" altLang="en-US" sz="1089" dirty="0"/>
              <a:t>로 주수가 어렵기 때문에 가능한 주수와 함께 </a:t>
            </a:r>
            <a:r>
              <a:rPr lang="en-US" altLang="ko-KR" sz="1089" dirty="0"/>
              <a:t>up/down </a:t>
            </a:r>
            <a:r>
              <a:rPr lang="ko-KR" altLang="en-US" sz="1089" dirty="0"/>
              <a:t>방식으로 </a:t>
            </a:r>
            <a:r>
              <a:rPr lang="en-US" altLang="ko-KR" sz="1089" dirty="0"/>
              <a:t>drilling </a:t>
            </a:r>
            <a:r>
              <a:rPr lang="ko-KR" altLang="en-US" sz="1089" dirty="0"/>
              <a:t>부탁 드립니다</a:t>
            </a:r>
            <a:r>
              <a:rPr lang="en-US" altLang="ko-KR" sz="1089" dirty="0"/>
              <a:t>.</a:t>
            </a:r>
            <a:endParaRPr lang="ko-KR" altLang="en-US" sz="1089" dirty="0"/>
          </a:p>
        </p:txBody>
      </p:sp>
      <p:sp>
        <p:nvSpPr>
          <p:cNvPr id="28" name="직사각형 27"/>
          <p:cNvSpPr/>
          <p:nvPr/>
        </p:nvSpPr>
        <p:spPr>
          <a:xfrm>
            <a:off x="1738646" y="1938282"/>
            <a:ext cx="1523680" cy="2650612"/>
          </a:xfrm>
          <a:prstGeom prst="rect">
            <a:avLst/>
          </a:prstGeom>
          <a:noFill/>
          <a:ln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33"/>
          </a:p>
        </p:txBody>
      </p:sp>
      <p:sp>
        <p:nvSpPr>
          <p:cNvPr id="29" name="TextBox 28"/>
          <p:cNvSpPr txBox="1"/>
          <p:nvPr/>
        </p:nvSpPr>
        <p:spPr>
          <a:xfrm>
            <a:off x="2788664" y="1730567"/>
            <a:ext cx="791997" cy="2459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998" b="1" dirty="0">
                <a:solidFill>
                  <a:schemeClr val="tx2"/>
                </a:solidFill>
              </a:rPr>
              <a:t>Option</a:t>
            </a:r>
            <a:endParaRPr lang="ko-KR" altLang="en-US" sz="1633" b="1" dirty="0">
              <a:solidFill>
                <a:schemeClr val="tx2"/>
              </a:solidFill>
            </a:endParaRPr>
          </a:p>
        </p:txBody>
      </p:sp>
      <p:pic>
        <p:nvPicPr>
          <p:cNvPr id="40" name="그림 3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1394" y="2231857"/>
            <a:ext cx="489878" cy="2357037"/>
          </a:xfrm>
          <a:prstGeom prst="rect">
            <a:avLst/>
          </a:prstGeom>
        </p:spPr>
      </p:pic>
      <p:pic>
        <p:nvPicPr>
          <p:cNvPr id="41" name="그림 4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5353" y="2257240"/>
            <a:ext cx="489878" cy="2357037"/>
          </a:xfrm>
          <a:prstGeom prst="rect">
            <a:avLst/>
          </a:prstGeom>
        </p:spPr>
      </p:pic>
      <p:pic>
        <p:nvPicPr>
          <p:cNvPr id="43" name="그림 42"/>
          <p:cNvPicPr>
            <a:picLocks noChangeAspect="1"/>
          </p:cNvPicPr>
          <p:nvPr/>
        </p:nvPicPr>
        <p:blipFill rotWithShape="1"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2880" b="9968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872" r="26891"/>
          <a:stretch/>
        </p:blipFill>
        <p:spPr>
          <a:xfrm>
            <a:off x="10267570" y="2044917"/>
            <a:ext cx="461459" cy="2745706"/>
          </a:xfrm>
          <a:prstGeom prst="rect">
            <a:avLst/>
          </a:prstGeom>
        </p:spPr>
      </p:pic>
      <p:sp>
        <p:nvSpPr>
          <p:cNvPr id="44" name="직사각형 43"/>
          <p:cNvSpPr/>
          <p:nvPr/>
        </p:nvSpPr>
        <p:spPr>
          <a:xfrm>
            <a:off x="9471058" y="1925098"/>
            <a:ext cx="1374821" cy="3014760"/>
          </a:xfrm>
          <a:prstGeom prst="rect">
            <a:avLst/>
          </a:prstGeom>
          <a:noFill/>
          <a:ln w="28575">
            <a:solidFill>
              <a:srgbClr val="FF0000"/>
            </a:solidFill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33"/>
          </a:p>
        </p:txBody>
      </p:sp>
      <p:pic>
        <p:nvPicPr>
          <p:cNvPr id="37" name="그림 36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292" y="3585605"/>
            <a:ext cx="9697565" cy="414764"/>
          </a:xfrm>
          <a:prstGeom prst="rect">
            <a:avLst/>
          </a:prstGeom>
        </p:spPr>
      </p:pic>
      <p:sp>
        <p:nvSpPr>
          <p:cNvPr id="45" name="TextBox 44"/>
          <p:cNvSpPr txBox="1"/>
          <p:nvPr/>
        </p:nvSpPr>
        <p:spPr>
          <a:xfrm>
            <a:off x="3238121" y="6307842"/>
            <a:ext cx="3721047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해당 </a:t>
            </a:r>
            <a:r>
              <a:rPr lang="ko-KR" altLang="en-US" b="1" dirty="0" err="1" smtClean="0"/>
              <a:t>식립</a:t>
            </a:r>
            <a:r>
              <a:rPr lang="ko-KR" altLang="en-US" b="1" dirty="0" smtClean="0"/>
              <a:t> </a:t>
            </a:r>
            <a:r>
              <a:rPr lang="ko-KR" altLang="en-US" b="1" dirty="0" err="1" smtClean="0"/>
              <a:t>드릴링메뉴얼</a:t>
            </a:r>
            <a:r>
              <a:rPr lang="ko-KR" altLang="en-US" b="1" dirty="0" smtClean="0"/>
              <a:t> 제공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4178086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017" y="338394"/>
            <a:ext cx="6081144" cy="5856459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4659" y="144603"/>
            <a:ext cx="3288056" cy="3012599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54658" y="3171440"/>
            <a:ext cx="3288057" cy="295099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574972" y="6243738"/>
            <a:ext cx="2873829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b="1" dirty="0" smtClean="0"/>
              <a:t>Open Ti-Sleeve </a:t>
            </a:r>
            <a:r>
              <a:rPr lang="ko-KR" altLang="en-US" b="1" dirty="0" smtClean="0"/>
              <a:t>추가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9334608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Top Corners Rounded 1">
            <a:extLst>
              <a:ext uri="{FF2B5EF4-FFF2-40B4-BE49-F238E27FC236}">
                <a16:creationId xmlns="" xmlns:a16="http://schemas.microsoft.com/office/drawing/2014/main" id="{052A4B31-1BDC-4265-AA90-8B2FDA0AD9E1}"/>
              </a:ext>
            </a:extLst>
          </p:cNvPr>
          <p:cNvSpPr/>
          <p:nvPr/>
        </p:nvSpPr>
        <p:spPr>
          <a:xfrm rot="10800000" flipH="1" flipV="1">
            <a:off x="4865067" y="1763102"/>
            <a:ext cx="943861" cy="4192665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969"/>
          </a:p>
        </p:txBody>
      </p:sp>
      <p:sp>
        <p:nvSpPr>
          <p:cNvPr id="3" name="Rectangle: Top Corners Rounded 2">
            <a:extLst>
              <a:ext uri="{FF2B5EF4-FFF2-40B4-BE49-F238E27FC236}">
                <a16:creationId xmlns="" xmlns:a16="http://schemas.microsoft.com/office/drawing/2014/main" id="{AD871978-E82D-43AE-9AF3-8DA0527A43D7}"/>
              </a:ext>
            </a:extLst>
          </p:cNvPr>
          <p:cNvSpPr/>
          <p:nvPr/>
        </p:nvSpPr>
        <p:spPr>
          <a:xfrm rot="10800000" flipH="1" flipV="1">
            <a:off x="5895570" y="1763102"/>
            <a:ext cx="943861" cy="4192665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969" dirty="0"/>
          </a:p>
        </p:txBody>
      </p:sp>
      <p:sp>
        <p:nvSpPr>
          <p:cNvPr id="4" name="Rectangle: Top Corners Rounded 3">
            <a:extLst>
              <a:ext uri="{FF2B5EF4-FFF2-40B4-BE49-F238E27FC236}">
                <a16:creationId xmlns="" xmlns:a16="http://schemas.microsoft.com/office/drawing/2014/main" id="{A91A17B6-9B5A-4651-8FCD-8177BF48091C}"/>
              </a:ext>
            </a:extLst>
          </p:cNvPr>
          <p:cNvSpPr/>
          <p:nvPr/>
        </p:nvSpPr>
        <p:spPr>
          <a:xfrm rot="10800000" flipH="1" flipV="1">
            <a:off x="2803874" y="1763102"/>
            <a:ext cx="943861" cy="4192667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969"/>
          </a:p>
        </p:txBody>
      </p:sp>
      <p:sp>
        <p:nvSpPr>
          <p:cNvPr id="5" name="Rectangle: Top Corners Rounded 4">
            <a:extLst>
              <a:ext uri="{FF2B5EF4-FFF2-40B4-BE49-F238E27FC236}">
                <a16:creationId xmlns="" xmlns:a16="http://schemas.microsoft.com/office/drawing/2014/main" id="{2F276DDB-F0C7-41EF-A1AA-D246EB1443A3}"/>
              </a:ext>
            </a:extLst>
          </p:cNvPr>
          <p:cNvSpPr/>
          <p:nvPr/>
        </p:nvSpPr>
        <p:spPr>
          <a:xfrm rot="10800000" flipH="1" flipV="1">
            <a:off x="3834566" y="1763101"/>
            <a:ext cx="943861" cy="4192665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969"/>
          </a:p>
        </p:txBody>
      </p:sp>
      <p:sp>
        <p:nvSpPr>
          <p:cNvPr id="14" name="Oval 13">
            <a:extLst>
              <a:ext uri="{FF2B5EF4-FFF2-40B4-BE49-F238E27FC236}">
                <a16:creationId xmlns="" xmlns:a16="http://schemas.microsoft.com/office/drawing/2014/main" id="{3255771C-7420-4486-BCEF-D5DF31EFDC8A}"/>
              </a:ext>
            </a:extLst>
          </p:cNvPr>
          <p:cNvSpPr/>
          <p:nvPr/>
        </p:nvSpPr>
        <p:spPr>
          <a:xfrm>
            <a:off x="6040993" y="1877692"/>
            <a:ext cx="653013" cy="65301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0" dist="381000" dir="5400000" sx="85000" sy="85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246"/>
          </a:p>
        </p:txBody>
      </p:sp>
      <p:grpSp>
        <p:nvGrpSpPr>
          <p:cNvPr id="15" name="Group 14">
            <a:extLst>
              <a:ext uri="{FF2B5EF4-FFF2-40B4-BE49-F238E27FC236}">
                <a16:creationId xmlns="" xmlns:a16="http://schemas.microsoft.com/office/drawing/2014/main" id="{22FBAD98-E273-4135-968F-95508F59BE9C}"/>
              </a:ext>
            </a:extLst>
          </p:cNvPr>
          <p:cNvGrpSpPr/>
          <p:nvPr/>
        </p:nvGrpSpPr>
        <p:grpSpPr>
          <a:xfrm rot="16200000">
            <a:off x="6256188" y="2092696"/>
            <a:ext cx="222624" cy="223005"/>
            <a:chOff x="7275629" y="3973834"/>
            <a:chExt cx="464344" cy="465138"/>
          </a:xfrm>
          <a:solidFill>
            <a:schemeClr val="accent4"/>
          </a:solidFill>
        </p:grpSpPr>
        <p:sp>
          <p:nvSpPr>
            <p:cNvPr id="16" name="AutoShape 37">
              <a:extLst>
                <a:ext uri="{FF2B5EF4-FFF2-40B4-BE49-F238E27FC236}">
                  <a16:creationId xmlns="" xmlns:a16="http://schemas.microsoft.com/office/drawing/2014/main" id="{697C7608-38F7-4806-8F99-0D63511E2F3A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5629" y="4017490"/>
              <a:ext cx="423069" cy="421482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3188" tIns="13188" rIns="13188" bIns="13188" anchor="ctr"/>
            <a:lstStyle/>
            <a:p>
              <a:pPr algn="ctr" defTabSz="15826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038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17" name="AutoShape 38">
              <a:extLst>
                <a:ext uri="{FF2B5EF4-FFF2-40B4-BE49-F238E27FC236}">
                  <a16:creationId xmlns="" xmlns:a16="http://schemas.microsoft.com/office/drawing/2014/main" id="{1BCCD8E4-22CF-4093-AF8B-49E3933C3B52}"/>
                </a:ext>
              </a:extLst>
            </p:cNvPr>
            <p:cNvSpPr>
              <a:spLocks/>
            </p:cNvSpPr>
            <p:nvPr/>
          </p:nvSpPr>
          <p:spPr bwMode="auto">
            <a:xfrm>
              <a:off x="7478829" y="4206403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3188" tIns="13188" rIns="13188" bIns="13188" anchor="ctr"/>
            <a:lstStyle/>
            <a:p>
              <a:pPr algn="ctr" defTabSz="15826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038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18" name="AutoShape 39">
              <a:extLst>
                <a:ext uri="{FF2B5EF4-FFF2-40B4-BE49-F238E27FC236}">
                  <a16:creationId xmlns="" xmlns:a16="http://schemas.microsoft.com/office/drawing/2014/main" id="{5F539699-9966-4B2C-BC74-6C7D849C2673}"/>
                </a:ext>
              </a:extLst>
            </p:cNvPr>
            <p:cNvSpPr>
              <a:spLocks/>
            </p:cNvSpPr>
            <p:nvPr/>
          </p:nvSpPr>
          <p:spPr bwMode="auto">
            <a:xfrm>
              <a:off x="7667742" y="3973834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3188" tIns="13188" rIns="13188" bIns="13188" anchor="ctr"/>
            <a:lstStyle/>
            <a:p>
              <a:pPr algn="ctr" defTabSz="15826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038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19" name="AutoShape 40">
              <a:extLst>
                <a:ext uri="{FF2B5EF4-FFF2-40B4-BE49-F238E27FC236}">
                  <a16:creationId xmlns="" xmlns:a16="http://schemas.microsoft.com/office/drawing/2014/main" id="{FA0832CC-E16D-4AD2-BC4C-EA8C4F580F12}"/>
                </a:ext>
              </a:extLst>
            </p:cNvPr>
            <p:cNvSpPr>
              <a:spLocks/>
            </p:cNvSpPr>
            <p:nvPr/>
          </p:nvSpPr>
          <p:spPr bwMode="auto">
            <a:xfrm>
              <a:off x="7391517" y="4192115"/>
              <a:ext cx="57944" cy="579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3188" tIns="13188" rIns="13188" bIns="13188" anchor="ctr"/>
            <a:lstStyle/>
            <a:p>
              <a:pPr algn="ctr" defTabSz="15826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038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20" name="AutoShape 41">
              <a:extLst>
                <a:ext uri="{FF2B5EF4-FFF2-40B4-BE49-F238E27FC236}">
                  <a16:creationId xmlns="" xmlns:a16="http://schemas.microsoft.com/office/drawing/2014/main" id="{E7795866-A4FC-45EB-8593-D09161328CEF}"/>
                </a:ext>
              </a:extLst>
            </p:cNvPr>
            <p:cNvSpPr>
              <a:spLocks/>
            </p:cNvSpPr>
            <p:nvPr/>
          </p:nvSpPr>
          <p:spPr bwMode="auto">
            <a:xfrm>
              <a:off x="7449460" y="4293715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3188" tIns="13188" rIns="13188" bIns="13188" anchor="ctr"/>
            <a:lstStyle/>
            <a:p>
              <a:pPr algn="ctr" defTabSz="15826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038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21" name="AutoShape 42">
              <a:extLst>
                <a:ext uri="{FF2B5EF4-FFF2-40B4-BE49-F238E27FC236}">
                  <a16:creationId xmlns="" xmlns:a16="http://schemas.microsoft.com/office/drawing/2014/main" id="{351C5C28-FB50-4AEA-8803-B6A770A3AE2D}"/>
                </a:ext>
              </a:extLst>
            </p:cNvPr>
            <p:cNvSpPr>
              <a:spLocks/>
            </p:cNvSpPr>
            <p:nvPr/>
          </p:nvSpPr>
          <p:spPr bwMode="auto">
            <a:xfrm>
              <a:off x="7682029" y="4075434"/>
              <a:ext cx="28575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3188" tIns="13188" rIns="13188" bIns="13188" anchor="ctr"/>
            <a:lstStyle/>
            <a:p>
              <a:pPr algn="ctr" defTabSz="15826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038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sp>
        <p:nvSpPr>
          <p:cNvPr id="23" name="Oval 22">
            <a:extLst>
              <a:ext uri="{FF2B5EF4-FFF2-40B4-BE49-F238E27FC236}">
                <a16:creationId xmlns="" xmlns:a16="http://schemas.microsoft.com/office/drawing/2014/main" id="{8BB0F930-4156-4CDA-97FE-AAAD2E1CE1F3}"/>
              </a:ext>
            </a:extLst>
          </p:cNvPr>
          <p:cNvSpPr/>
          <p:nvPr/>
        </p:nvSpPr>
        <p:spPr>
          <a:xfrm>
            <a:off x="3979990" y="1877692"/>
            <a:ext cx="653013" cy="65301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0" dist="381000" dir="5400000" sx="85000" sy="85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246"/>
          </a:p>
        </p:txBody>
      </p:sp>
      <p:sp>
        <p:nvSpPr>
          <p:cNvPr id="24" name="AutoShape 59">
            <a:extLst>
              <a:ext uri="{FF2B5EF4-FFF2-40B4-BE49-F238E27FC236}">
                <a16:creationId xmlns="" xmlns:a16="http://schemas.microsoft.com/office/drawing/2014/main" id="{4F52A261-0A9E-4C86-BE86-5CFFCBEF330B}"/>
              </a:ext>
            </a:extLst>
          </p:cNvPr>
          <p:cNvSpPr>
            <a:spLocks/>
          </p:cNvSpPr>
          <p:nvPr/>
        </p:nvSpPr>
        <p:spPr bwMode="auto">
          <a:xfrm rot="16200000">
            <a:off x="4194994" y="2092886"/>
            <a:ext cx="223005" cy="222624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3188" tIns="13188" rIns="13188" bIns="13188" anchor="ctr"/>
          <a:lstStyle/>
          <a:p>
            <a:pPr algn="ctr" defTabSz="158260" fontAlgn="base" hangingPunct="0">
              <a:spcBef>
                <a:spcPct val="0"/>
              </a:spcBef>
              <a:spcAft>
                <a:spcPct val="0"/>
              </a:spcAft>
            </a:pPr>
            <a:endParaRPr lang="en-US" sz="1038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sym typeface="Gill Sans" charset="0"/>
            </a:endParaRPr>
          </a:p>
        </p:txBody>
      </p:sp>
      <p:sp>
        <p:nvSpPr>
          <p:cNvPr id="26" name="Oval 25">
            <a:extLst>
              <a:ext uri="{FF2B5EF4-FFF2-40B4-BE49-F238E27FC236}">
                <a16:creationId xmlns="" xmlns:a16="http://schemas.microsoft.com/office/drawing/2014/main" id="{7EF45BCC-C230-4EBB-9CFB-71D58DB6F39A}"/>
              </a:ext>
            </a:extLst>
          </p:cNvPr>
          <p:cNvSpPr/>
          <p:nvPr/>
        </p:nvSpPr>
        <p:spPr>
          <a:xfrm>
            <a:off x="5010492" y="1877692"/>
            <a:ext cx="653013" cy="65301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0" dist="381000" dir="5400000" sx="85000" sy="85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246"/>
          </a:p>
        </p:txBody>
      </p:sp>
      <p:grpSp>
        <p:nvGrpSpPr>
          <p:cNvPr id="27" name="Group 26">
            <a:extLst>
              <a:ext uri="{FF2B5EF4-FFF2-40B4-BE49-F238E27FC236}">
                <a16:creationId xmlns="" xmlns:a16="http://schemas.microsoft.com/office/drawing/2014/main" id="{AA05E53F-348E-4AAB-B228-0A47A75AA1AF}"/>
              </a:ext>
            </a:extLst>
          </p:cNvPr>
          <p:cNvGrpSpPr/>
          <p:nvPr/>
        </p:nvGrpSpPr>
        <p:grpSpPr>
          <a:xfrm rot="16200000">
            <a:off x="5225495" y="2110392"/>
            <a:ext cx="223005" cy="187613"/>
            <a:chOff x="5356342" y="3093565"/>
            <a:chExt cx="465138" cy="391319"/>
          </a:xfrm>
          <a:solidFill>
            <a:schemeClr val="accent3"/>
          </a:solidFill>
        </p:grpSpPr>
        <p:sp>
          <p:nvSpPr>
            <p:cNvPr id="28" name="AutoShape 120">
              <a:extLst>
                <a:ext uri="{FF2B5EF4-FFF2-40B4-BE49-F238E27FC236}">
                  <a16:creationId xmlns="" xmlns:a16="http://schemas.microsoft.com/office/drawing/2014/main" id="{7526635D-ED2B-4172-A377-46BC021D0E1E}"/>
                </a:ext>
              </a:extLst>
            </p:cNvPr>
            <p:cNvSpPr>
              <a:spLocks/>
            </p:cNvSpPr>
            <p:nvPr/>
          </p:nvSpPr>
          <p:spPr bwMode="auto">
            <a:xfrm>
              <a:off x="5473023" y="319516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3188" tIns="13188" rIns="13188" bIns="13188" anchor="ctr"/>
            <a:lstStyle/>
            <a:p>
              <a:pPr algn="ctr" defTabSz="15826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038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29" name="AutoShape 121">
              <a:extLst>
                <a:ext uri="{FF2B5EF4-FFF2-40B4-BE49-F238E27FC236}">
                  <a16:creationId xmlns="" xmlns:a16="http://schemas.microsoft.com/office/drawing/2014/main" id="{BC6F26FA-DFB7-4680-929F-CFE8D96A868D}"/>
                </a:ext>
              </a:extLst>
            </p:cNvPr>
            <p:cNvSpPr>
              <a:spLocks/>
            </p:cNvSpPr>
            <p:nvPr/>
          </p:nvSpPr>
          <p:spPr bwMode="auto">
            <a:xfrm>
              <a:off x="5530967" y="325310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3188" tIns="13188" rIns="13188" bIns="13188" anchor="ctr"/>
            <a:lstStyle/>
            <a:p>
              <a:pPr algn="ctr" defTabSz="15826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038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30" name="AutoShape 122">
              <a:extLst>
                <a:ext uri="{FF2B5EF4-FFF2-40B4-BE49-F238E27FC236}">
                  <a16:creationId xmlns="" xmlns:a16="http://schemas.microsoft.com/office/drawing/2014/main" id="{C8EA1B77-E79D-4BE6-A8BE-4B073BB2A702}"/>
                </a:ext>
              </a:extLst>
            </p:cNvPr>
            <p:cNvSpPr>
              <a:spLocks/>
            </p:cNvSpPr>
            <p:nvPr/>
          </p:nvSpPr>
          <p:spPr bwMode="auto">
            <a:xfrm>
              <a:off x="5356342" y="309356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3188" tIns="13188" rIns="13188" bIns="13188" anchor="ctr"/>
            <a:lstStyle/>
            <a:p>
              <a:pPr algn="ctr" defTabSz="15826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038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sp>
        <p:nvSpPr>
          <p:cNvPr id="32" name="Oval 31">
            <a:extLst>
              <a:ext uri="{FF2B5EF4-FFF2-40B4-BE49-F238E27FC236}">
                <a16:creationId xmlns="" xmlns:a16="http://schemas.microsoft.com/office/drawing/2014/main" id="{26346F2B-9214-47BA-9419-7921DFB8705F}"/>
              </a:ext>
            </a:extLst>
          </p:cNvPr>
          <p:cNvSpPr/>
          <p:nvPr/>
        </p:nvSpPr>
        <p:spPr>
          <a:xfrm>
            <a:off x="2949489" y="1860378"/>
            <a:ext cx="653013" cy="65301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0" dist="381000" dir="5400000" sx="85000" sy="85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246"/>
          </a:p>
        </p:txBody>
      </p:sp>
      <p:grpSp>
        <p:nvGrpSpPr>
          <p:cNvPr id="33" name="Group 32">
            <a:extLst>
              <a:ext uri="{FF2B5EF4-FFF2-40B4-BE49-F238E27FC236}">
                <a16:creationId xmlns="" xmlns:a16="http://schemas.microsoft.com/office/drawing/2014/main" id="{63FCBE8E-F7E4-43B3-A7E0-90F9989E826A}"/>
              </a:ext>
            </a:extLst>
          </p:cNvPr>
          <p:cNvGrpSpPr/>
          <p:nvPr/>
        </p:nvGrpSpPr>
        <p:grpSpPr>
          <a:xfrm rot="16200000">
            <a:off x="3164682" y="2075572"/>
            <a:ext cx="222624" cy="222624"/>
            <a:chOff x="4427654" y="3049909"/>
            <a:chExt cx="464344" cy="464344"/>
          </a:xfrm>
          <a:gradFill>
            <a:gsLst>
              <a:gs pos="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5400000" scaled="1"/>
          </a:gradFill>
        </p:grpSpPr>
        <p:sp>
          <p:nvSpPr>
            <p:cNvPr id="34" name="AutoShape 123">
              <a:extLst>
                <a:ext uri="{FF2B5EF4-FFF2-40B4-BE49-F238E27FC236}">
                  <a16:creationId xmlns="" xmlns:a16="http://schemas.microsoft.com/office/drawing/2014/main" id="{51AC09CE-3D51-461F-A50B-2EAC7502A745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7654" y="304990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3188" tIns="13188" rIns="13188" bIns="13188" anchor="ctr"/>
            <a:lstStyle/>
            <a:p>
              <a:pPr algn="ctr" defTabSz="15826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038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35" name="AutoShape 124">
              <a:extLst>
                <a:ext uri="{FF2B5EF4-FFF2-40B4-BE49-F238E27FC236}">
                  <a16:creationId xmlns="" xmlns:a16="http://schemas.microsoft.com/office/drawing/2014/main" id="{ACB43F01-AD7D-4C55-A412-EBDA6DD6CD8C}"/>
                </a:ext>
              </a:extLst>
            </p:cNvPr>
            <p:cNvSpPr>
              <a:spLocks/>
            </p:cNvSpPr>
            <p:nvPr/>
          </p:nvSpPr>
          <p:spPr bwMode="auto">
            <a:xfrm>
              <a:off x="4558623" y="3180084"/>
              <a:ext cx="203200" cy="2032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3188" tIns="13188" rIns="13188" bIns="13188" anchor="ctr"/>
            <a:lstStyle/>
            <a:p>
              <a:pPr algn="ctr" defTabSz="15826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038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36" name="AutoShape 125">
              <a:extLst>
                <a:ext uri="{FF2B5EF4-FFF2-40B4-BE49-F238E27FC236}">
                  <a16:creationId xmlns="" xmlns:a16="http://schemas.microsoft.com/office/drawing/2014/main" id="{298070F2-B321-4700-95A1-0D7A33554ADF}"/>
                </a:ext>
              </a:extLst>
            </p:cNvPr>
            <p:cNvSpPr>
              <a:spLocks/>
            </p:cNvSpPr>
            <p:nvPr/>
          </p:nvSpPr>
          <p:spPr bwMode="auto">
            <a:xfrm>
              <a:off x="4601485" y="3223740"/>
              <a:ext cx="116682" cy="1166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3188" tIns="13188" rIns="13188" bIns="13188" anchor="ctr"/>
            <a:lstStyle/>
            <a:p>
              <a:pPr algn="ctr" defTabSz="15826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038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sp>
        <p:nvSpPr>
          <p:cNvPr id="38" name="TextBox 37">
            <a:extLst>
              <a:ext uri="{FF2B5EF4-FFF2-40B4-BE49-F238E27FC236}">
                <a16:creationId xmlns="" xmlns:a16="http://schemas.microsoft.com/office/drawing/2014/main" id="{3DA44D01-CE62-4BB0-83D6-96048DEECC9B}"/>
              </a:ext>
            </a:extLst>
          </p:cNvPr>
          <p:cNvSpPr txBox="1"/>
          <p:nvPr/>
        </p:nvSpPr>
        <p:spPr>
          <a:xfrm rot="16200000">
            <a:off x="2302792" y="4662066"/>
            <a:ext cx="19454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Segoe UI Light" panose="020B0502040204020203" pitchFamily="34" charset="0"/>
              </a:rPr>
              <a:t>Guide Kit </a:t>
            </a:r>
            <a:r>
              <a:rPr lang="ko-KR" altLang="en-US" b="1" dirty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Segoe UI Light" panose="020B0502040204020203" pitchFamily="34" charset="0"/>
              </a:rPr>
              <a:t>종류 </a:t>
            </a:r>
            <a:r>
              <a:rPr lang="en-US" b="1" dirty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Segoe UI Light" panose="020B0502040204020203" pitchFamily="34" charset="0"/>
              </a:rPr>
              <a:t>01</a:t>
            </a:r>
            <a:endParaRPr lang="id-ID" b="1" dirty="0">
              <a:solidFill>
                <a:schemeClr val="bg1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Segoe UI Light" panose="020B0502040204020203" pitchFamily="34" charset="0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="" xmlns:a16="http://schemas.microsoft.com/office/drawing/2014/main" id="{6C340051-D45E-4486-AB79-33BBBF27C8D6}"/>
              </a:ext>
            </a:extLst>
          </p:cNvPr>
          <p:cNvSpPr txBox="1"/>
          <p:nvPr/>
        </p:nvSpPr>
        <p:spPr>
          <a:xfrm rot="16200000">
            <a:off x="-32225" y="3311871"/>
            <a:ext cx="3733645" cy="5610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46" b="1" dirty="0">
                <a:solidFill>
                  <a:srgbClr val="92D05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Roboto Black" panose="02000000000000000000" pitchFamily="2" charset="0"/>
              </a:rPr>
              <a:t>Milling Center Q&amp;A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="" xmlns:a16="http://schemas.microsoft.com/office/drawing/2014/main" id="{04DEE30F-4784-4F8C-93F4-92E56A097037}"/>
              </a:ext>
            </a:extLst>
          </p:cNvPr>
          <p:cNvSpPr txBox="1"/>
          <p:nvPr/>
        </p:nvSpPr>
        <p:spPr>
          <a:xfrm rot="16200000">
            <a:off x="2975459" y="4294554"/>
            <a:ext cx="26509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Segoe UI Light" panose="020B0502040204020203" pitchFamily="34" charset="0"/>
              </a:rPr>
              <a:t>Offset</a:t>
            </a:r>
            <a:r>
              <a:rPr lang="ko-KR" altLang="en-US" b="1" dirty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Segoe UI Light" panose="020B0502040204020203" pitchFamily="34" charset="0"/>
              </a:rPr>
              <a:t>은 무엇인가요</a:t>
            </a:r>
            <a:r>
              <a:rPr lang="en-US" altLang="ko-KR" b="1" dirty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Segoe UI Light" panose="020B0502040204020203" pitchFamily="34" charset="0"/>
              </a:rPr>
              <a:t>? </a:t>
            </a:r>
            <a:r>
              <a:rPr lang="en-US" b="1" dirty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Segoe UI Light" panose="020B0502040204020203" pitchFamily="34" charset="0"/>
              </a:rPr>
              <a:t>02</a:t>
            </a:r>
            <a:endParaRPr lang="id-ID" b="1" dirty="0">
              <a:solidFill>
                <a:schemeClr val="bg1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Segoe UI Light" panose="020B0502040204020203" pitchFamily="34" charset="0"/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="" xmlns:a16="http://schemas.microsoft.com/office/drawing/2014/main" id="{727328DC-7089-487C-BED7-CBCB14DEA377}"/>
              </a:ext>
            </a:extLst>
          </p:cNvPr>
          <p:cNvSpPr txBox="1"/>
          <p:nvPr/>
        </p:nvSpPr>
        <p:spPr>
          <a:xfrm rot="16200000">
            <a:off x="4498741" y="4780300"/>
            <a:ext cx="17050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Segoe UI Light" panose="020B0502040204020203" pitchFamily="34" charset="0"/>
              </a:rPr>
              <a:t>Sinus Guide 03</a:t>
            </a:r>
            <a:endParaRPr lang="id-ID" b="1" dirty="0">
              <a:solidFill>
                <a:schemeClr val="bg1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Segoe UI Light" panose="020B0502040204020203" pitchFamily="34" charset="0"/>
            </a:endParaRPr>
          </a:p>
        </p:txBody>
      </p:sp>
      <p:sp>
        <p:nvSpPr>
          <p:cNvPr id="69" name="TextBox 68">
            <a:extLst>
              <a:ext uri="{FF2B5EF4-FFF2-40B4-BE49-F238E27FC236}">
                <a16:creationId xmlns="" xmlns:a16="http://schemas.microsoft.com/office/drawing/2014/main" id="{0F1456C4-2FD9-47C4-9A33-4912A49C9DFC}"/>
              </a:ext>
            </a:extLst>
          </p:cNvPr>
          <p:cNvSpPr txBox="1"/>
          <p:nvPr/>
        </p:nvSpPr>
        <p:spPr>
          <a:xfrm rot="16200000">
            <a:off x="5341974" y="4586446"/>
            <a:ext cx="20657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Segoe UI Light" panose="020B0502040204020203" pitchFamily="34" charset="0"/>
              </a:rPr>
              <a:t>5.0 Report </a:t>
            </a:r>
            <a:r>
              <a:rPr lang="ko-KR" altLang="en-US" b="1" dirty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Segoe UI Light" panose="020B0502040204020203" pitchFamily="34" charset="0"/>
              </a:rPr>
              <a:t>표기 </a:t>
            </a:r>
            <a:r>
              <a:rPr lang="en-US" b="1" dirty="0">
                <a:solidFill>
                  <a:schemeClr val="bg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Segoe UI Light" panose="020B0502040204020203" pitchFamily="34" charset="0"/>
              </a:rPr>
              <a:t>04</a:t>
            </a:r>
            <a:endParaRPr lang="id-ID" b="1" dirty="0">
              <a:solidFill>
                <a:schemeClr val="bg1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Segoe UI Light" panose="020B0502040204020203" pitchFamily="34" charset="0"/>
            </a:endParaRPr>
          </a:p>
        </p:txBody>
      </p:sp>
      <p:cxnSp>
        <p:nvCxnSpPr>
          <p:cNvPr id="85" name="Straight Connector 66">
            <a:extLst>
              <a:ext uri="{FF2B5EF4-FFF2-40B4-BE49-F238E27FC236}">
                <a16:creationId xmlns="" xmlns:a16="http://schemas.microsoft.com/office/drawing/2014/main" id="{532AF627-2C53-4F68-BF75-9B0D1D2A83D2}"/>
              </a:ext>
            </a:extLst>
          </p:cNvPr>
          <p:cNvCxnSpPr/>
          <p:nvPr/>
        </p:nvCxnSpPr>
        <p:spPr>
          <a:xfrm rot="16200000">
            <a:off x="7721025" y="5329214"/>
            <a:ext cx="0" cy="200967"/>
          </a:xfrm>
          <a:prstGeom prst="line">
            <a:avLst/>
          </a:prstGeom>
          <a:ln>
            <a:solidFill>
              <a:schemeClr val="bg1">
                <a:lumMod val="85000"/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2" name="그룹 61"/>
          <p:cNvGrpSpPr/>
          <p:nvPr/>
        </p:nvGrpSpPr>
        <p:grpSpPr>
          <a:xfrm>
            <a:off x="11655064" y="-20051"/>
            <a:ext cx="536401" cy="6878049"/>
            <a:chOff x="11648968" y="-20051"/>
            <a:chExt cx="536401" cy="6878049"/>
          </a:xfrm>
        </p:grpSpPr>
        <p:grpSp>
          <p:nvGrpSpPr>
            <p:cNvPr id="64" name="그룹 63"/>
            <p:cNvGrpSpPr/>
            <p:nvPr/>
          </p:nvGrpSpPr>
          <p:grpSpPr>
            <a:xfrm>
              <a:off x="11648968" y="-20051"/>
              <a:ext cx="536401" cy="6878049"/>
              <a:chOff x="11648968" y="-20051"/>
              <a:chExt cx="536401" cy="6878049"/>
            </a:xfrm>
          </p:grpSpPr>
          <p:sp>
            <p:nvSpPr>
              <p:cNvPr id="68" name="Rectangle 31">
                <a:extLst>
                  <a:ext uri="{FF2B5EF4-FFF2-40B4-BE49-F238E27FC236}">
                    <a16:creationId xmlns:a16="http://schemas.microsoft.com/office/drawing/2014/main" xmlns="" id="{319C970C-B657-4E0B-B17C-24312D0BDB60}"/>
                  </a:ext>
                </a:extLst>
              </p:cNvPr>
              <p:cNvSpPr/>
              <p:nvPr/>
            </p:nvSpPr>
            <p:spPr>
              <a:xfrm rot="16200000">
                <a:off x="10186309" y="1442609"/>
                <a:ext cx="3461720" cy="53640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1108">
                  <a:latin typeface="Open Sans Light" panose="020B0306030504020204" pitchFamily="34" charset="0"/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70" name="Rectangle 32">
                <a:extLst>
                  <a:ext uri="{FF2B5EF4-FFF2-40B4-BE49-F238E27FC236}">
                    <a16:creationId xmlns:a16="http://schemas.microsoft.com/office/drawing/2014/main" xmlns="" id="{1CAF05E5-293E-49DD-8298-483B40551CFD}"/>
                  </a:ext>
                </a:extLst>
              </p:cNvPr>
              <p:cNvSpPr/>
              <p:nvPr/>
            </p:nvSpPr>
            <p:spPr>
              <a:xfrm rot="16200000">
                <a:off x="10199054" y="4871684"/>
                <a:ext cx="3436228" cy="536400"/>
              </a:xfrm>
              <a:prstGeom prst="rect">
                <a:avLst/>
              </a:prstGeom>
              <a:solidFill>
                <a:srgbClr val="F8F8F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1246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grpSp>
            <p:nvGrpSpPr>
              <p:cNvPr id="71" name="Group 52">
                <a:extLst>
                  <a:ext uri="{FF2B5EF4-FFF2-40B4-BE49-F238E27FC236}">
                    <a16:creationId xmlns:a16="http://schemas.microsoft.com/office/drawing/2014/main" xmlns="" id="{32D4A759-F988-4BCA-91EE-C6E511DE4BAD}"/>
                  </a:ext>
                </a:extLst>
              </p:cNvPr>
              <p:cNvGrpSpPr/>
              <p:nvPr/>
            </p:nvGrpSpPr>
            <p:grpSpPr>
              <a:xfrm rot="16200000">
                <a:off x="10861595" y="4707713"/>
                <a:ext cx="2140930" cy="252354"/>
                <a:chOff x="1020727" y="6528406"/>
                <a:chExt cx="2148870" cy="205354"/>
              </a:xfrm>
            </p:grpSpPr>
            <p:sp>
              <p:nvSpPr>
                <p:cNvPr id="75" name="Freeform 62">
                  <a:extLst>
                    <a:ext uri="{FF2B5EF4-FFF2-40B4-BE49-F238E27FC236}">
                      <a16:creationId xmlns:a16="http://schemas.microsoft.com/office/drawing/2014/main" xmlns="" id="{28AAB583-60C3-4477-8309-EB783AAED97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020727" y="6528406"/>
                  <a:ext cx="121482" cy="119439"/>
                </a:xfrm>
                <a:custGeom>
                  <a:avLst/>
                  <a:gdLst>
                    <a:gd name="T0" fmla="*/ 92739 w 55"/>
                    <a:gd name="T1" fmla="*/ 185737 h 54"/>
                    <a:gd name="T2" fmla="*/ 0 w 55"/>
                    <a:gd name="T3" fmla="*/ 92869 h 54"/>
                    <a:gd name="T4" fmla="*/ 92739 w 55"/>
                    <a:gd name="T5" fmla="*/ 0 h 54"/>
                    <a:gd name="T6" fmla="*/ 188913 w 55"/>
                    <a:gd name="T7" fmla="*/ 92869 h 54"/>
                    <a:gd name="T8" fmla="*/ 92739 w 55"/>
                    <a:gd name="T9" fmla="*/ 185737 h 54"/>
                    <a:gd name="T10" fmla="*/ 13739 w 55"/>
                    <a:gd name="T11" fmla="*/ 92869 h 54"/>
                    <a:gd name="T12" fmla="*/ 92739 w 55"/>
                    <a:gd name="T13" fmla="*/ 171979 h 54"/>
                    <a:gd name="T14" fmla="*/ 171739 w 55"/>
                    <a:gd name="T15" fmla="*/ 92869 h 54"/>
                    <a:gd name="T16" fmla="*/ 92739 w 55"/>
                    <a:gd name="T17" fmla="*/ 13758 h 54"/>
                    <a:gd name="T18" fmla="*/ 13739 w 55"/>
                    <a:gd name="T19" fmla="*/ 92869 h 54"/>
                    <a:gd name="T20" fmla="*/ 140826 w 55"/>
                    <a:gd name="T21" fmla="*/ 127264 h 54"/>
                    <a:gd name="T22" fmla="*/ 96174 w 55"/>
                    <a:gd name="T23" fmla="*/ 151341 h 54"/>
                    <a:gd name="T24" fmla="*/ 37783 w 55"/>
                    <a:gd name="T25" fmla="*/ 92869 h 54"/>
                    <a:gd name="T26" fmla="*/ 96174 w 55"/>
                    <a:gd name="T27" fmla="*/ 34396 h 54"/>
                    <a:gd name="T28" fmla="*/ 137391 w 55"/>
                    <a:gd name="T29" fmla="*/ 58473 h 54"/>
                    <a:gd name="T30" fmla="*/ 137391 w 55"/>
                    <a:gd name="T31" fmla="*/ 72231 h 54"/>
                    <a:gd name="T32" fmla="*/ 137391 w 55"/>
                    <a:gd name="T33" fmla="*/ 72231 h 54"/>
                    <a:gd name="T34" fmla="*/ 123652 w 55"/>
                    <a:gd name="T35" fmla="*/ 72231 h 54"/>
                    <a:gd name="T36" fmla="*/ 120217 w 55"/>
                    <a:gd name="T37" fmla="*/ 72231 h 54"/>
                    <a:gd name="T38" fmla="*/ 120217 w 55"/>
                    <a:gd name="T39" fmla="*/ 61912 h 54"/>
                    <a:gd name="T40" fmla="*/ 96174 w 55"/>
                    <a:gd name="T41" fmla="*/ 51594 h 54"/>
                    <a:gd name="T42" fmla="*/ 54957 w 55"/>
                    <a:gd name="T43" fmla="*/ 92869 h 54"/>
                    <a:gd name="T44" fmla="*/ 96174 w 55"/>
                    <a:gd name="T45" fmla="*/ 134143 h 54"/>
                    <a:gd name="T46" fmla="*/ 120217 w 55"/>
                    <a:gd name="T47" fmla="*/ 123825 h 54"/>
                    <a:gd name="T48" fmla="*/ 120217 w 55"/>
                    <a:gd name="T49" fmla="*/ 113506 h 54"/>
                    <a:gd name="T50" fmla="*/ 123652 w 55"/>
                    <a:gd name="T51" fmla="*/ 113506 h 54"/>
                    <a:gd name="T52" fmla="*/ 137391 w 55"/>
                    <a:gd name="T53" fmla="*/ 113506 h 54"/>
                    <a:gd name="T54" fmla="*/ 140826 w 55"/>
                    <a:gd name="T55" fmla="*/ 113506 h 54"/>
                    <a:gd name="T56" fmla="*/ 140826 w 55"/>
                    <a:gd name="T57" fmla="*/ 127264 h 54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</a:gdLst>
                  <a:ahLst/>
                  <a:cxnLst>
                    <a:cxn ang="T58">
                      <a:pos x="T0" y="T1"/>
                    </a:cxn>
                    <a:cxn ang="T59">
                      <a:pos x="T2" y="T3"/>
                    </a:cxn>
                    <a:cxn ang="T60">
                      <a:pos x="T4" y="T5"/>
                    </a:cxn>
                    <a:cxn ang="T61">
                      <a:pos x="T6" y="T7"/>
                    </a:cxn>
                    <a:cxn ang="T62">
                      <a:pos x="T8" y="T9"/>
                    </a:cxn>
                    <a:cxn ang="T63">
                      <a:pos x="T10" y="T11"/>
                    </a:cxn>
                    <a:cxn ang="T64">
                      <a:pos x="T12" y="T13"/>
                    </a:cxn>
                    <a:cxn ang="T65">
                      <a:pos x="T14" y="T15"/>
                    </a:cxn>
                    <a:cxn ang="T66">
                      <a:pos x="T16" y="T17"/>
                    </a:cxn>
                    <a:cxn ang="T67">
                      <a:pos x="T18" y="T19"/>
                    </a:cxn>
                    <a:cxn ang="T68">
                      <a:pos x="T20" y="T21"/>
                    </a:cxn>
                    <a:cxn ang="T69">
                      <a:pos x="T22" y="T23"/>
                    </a:cxn>
                    <a:cxn ang="T70">
                      <a:pos x="T24" y="T25"/>
                    </a:cxn>
                    <a:cxn ang="T71">
                      <a:pos x="T26" y="T27"/>
                    </a:cxn>
                    <a:cxn ang="T72">
                      <a:pos x="T28" y="T29"/>
                    </a:cxn>
                    <a:cxn ang="T73">
                      <a:pos x="T30" y="T31"/>
                    </a:cxn>
                    <a:cxn ang="T74">
                      <a:pos x="T32" y="T33"/>
                    </a:cxn>
                    <a:cxn ang="T75">
                      <a:pos x="T34" y="T35"/>
                    </a:cxn>
                    <a:cxn ang="T76">
                      <a:pos x="T36" y="T37"/>
                    </a:cxn>
                    <a:cxn ang="T77">
                      <a:pos x="T38" y="T39"/>
                    </a:cxn>
                    <a:cxn ang="T78">
                      <a:pos x="T40" y="T41"/>
                    </a:cxn>
                    <a:cxn ang="T79">
                      <a:pos x="T42" y="T43"/>
                    </a:cxn>
                    <a:cxn ang="T80">
                      <a:pos x="T44" y="T45"/>
                    </a:cxn>
                    <a:cxn ang="T81">
                      <a:pos x="T46" y="T47"/>
                    </a:cxn>
                    <a:cxn ang="T82">
                      <a:pos x="T48" y="T49"/>
                    </a:cxn>
                    <a:cxn ang="T83">
                      <a:pos x="T50" y="T51"/>
                    </a:cxn>
                    <a:cxn ang="T84">
                      <a:pos x="T52" y="T53"/>
                    </a:cxn>
                    <a:cxn ang="T85">
                      <a:pos x="T54" y="T55"/>
                    </a:cxn>
                    <a:cxn ang="T86">
                      <a:pos x="T56" y="T57"/>
                    </a:cxn>
                  </a:cxnLst>
                  <a:rect l="0" t="0" r="r" b="b"/>
                  <a:pathLst>
                    <a:path w="55" h="54">
                      <a:moveTo>
                        <a:pt x="27" y="54"/>
                      </a:moveTo>
                      <a:cubicBezTo>
                        <a:pt x="12" y="54"/>
                        <a:pt x="0" y="42"/>
                        <a:pt x="0" y="27"/>
                      </a:cubicBezTo>
                      <a:cubicBezTo>
                        <a:pt x="0" y="12"/>
                        <a:pt x="12" y="0"/>
                        <a:pt x="27" y="0"/>
                      </a:cubicBezTo>
                      <a:cubicBezTo>
                        <a:pt x="42" y="0"/>
                        <a:pt x="55" y="12"/>
                        <a:pt x="55" y="27"/>
                      </a:cubicBezTo>
                      <a:cubicBezTo>
                        <a:pt x="55" y="42"/>
                        <a:pt x="42" y="54"/>
                        <a:pt x="27" y="54"/>
                      </a:cubicBezTo>
                      <a:close/>
                      <a:moveTo>
                        <a:pt x="4" y="27"/>
                      </a:moveTo>
                      <a:cubicBezTo>
                        <a:pt x="4" y="40"/>
                        <a:pt x="15" y="50"/>
                        <a:pt x="27" y="50"/>
                      </a:cubicBezTo>
                      <a:cubicBezTo>
                        <a:pt x="40" y="50"/>
                        <a:pt x="50" y="40"/>
                        <a:pt x="50" y="27"/>
                      </a:cubicBezTo>
                      <a:cubicBezTo>
                        <a:pt x="50" y="14"/>
                        <a:pt x="40" y="4"/>
                        <a:pt x="27" y="4"/>
                      </a:cubicBezTo>
                      <a:cubicBezTo>
                        <a:pt x="15" y="4"/>
                        <a:pt x="4" y="14"/>
                        <a:pt x="4" y="27"/>
                      </a:cubicBezTo>
                      <a:close/>
                      <a:moveTo>
                        <a:pt x="41" y="37"/>
                      </a:moveTo>
                      <a:cubicBezTo>
                        <a:pt x="41" y="42"/>
                        <a:pt x="33" y="44"/>
                        <a:pt x="28" y="44"/>
                      </a:cubicBezTo>
                      <a:cubicBezTo>
                        <a:pt x="18" y="44"/>
                        <a:pt x="11" y="37"/>
                        <a:pt x="11" y="27"/>
                      </a:cubicBezTo>
                      <a:cubicBezTo>
                        <a:pt x="11" y="17"/>
                        <a:pt x="18" y="10"/>
                        <a:pt x="28" y="10"/>
                      </a:cubicBezTo>
                      <a:cubicBezTo>
                        <a:pt x="31" y="10"/>
                        <a:pt x="40" y="11"/>
                        <a:pt x="40" y="17"/>
                      </a:cubicBezTo>
                      <a:cubicBezTo>
                        <a:pt x="40" y="21"/>
                        <a:pt x="40" y="21"/>
                        <a:pt x="40" y="21"/>
                      </a:cubicBezTo>
                      <a:cubicBezTo>
                        <a:pt x="40" y="21"/>
                        <a:pt x="40" y="21"/>
                        <a:pt x="40" y="21"/>
                      </a:cubicBezTo>
                      <a:cubicBezTo>
                        <a:pt x="36" y="21"/>
                        <a:pt x="36" y="21"/>
                        <a:pt x="36" y="21"/>
                      </a:cubicBezTo>
                      <a:cubicBezTo>
                        <a:pt x="35" y="21"/>
                        <a:pt x="35" y="21"/>
                        <a:pt x="35" y="21"/>
                      </a:cubicBezTo>
                      <a:cubicBezTo>
                        <a:pt x="35" y="18"/>
                        <a:pt x="35" y="18"/>
                        <a:pt x="35" y="18"/>
                      </a:cubicBezTo>
                      <a:cubicBezTo>
                        <a:pt x="35" y="16"/>
                        <a:pt x="31" y="15"/>
                        <a:pt x="28" y="15"/>
                      </a:cubicBezTo>
                      <a:cubicBezTo>
                        <a:pt x="21" y="15"/>
                        <a:pt x="16" y="20"/>
                        <a:pt x="16" y="27"/>
                      </a:cubicBezTo>
                      <a:cubicBezTo>
                        <a:pt x="16" y="34"/>
                        <a:pt x="21" y="39"/>
                        <a:pt x="28" y="39"/>
                      </a:cubicBezTo>
                      <a:cubicBezTo>
                        <a:pt x="31" y="39"/>
                        <a:pt x="35" y="38"/>
                        <a:pt x="35" y="36"/>
                      </a:cubicBezTo>
                      <a:cubicBezTo>
                        <a:pt x="35" y="33"/>
                        <a:pt x="35" y="33"/>
                        <a:pt x="35" y="33"/>
                      </a:cubicBezTo>
                      <a:cubicBezTo>
                        <a:pt x="35" y="33"/>
                        <a:pt x="36" y="33"/>
                        <a:pt x="36" y="33"/>
                      </a:cubicBezTo>
                      <a:cubicBezTo>
                        <a:pt x="40" y="33"/>
                        <a:pt x="40" y="33"/>
                        <a:pt x="40" y="33"/>
                      </a:cubicBezTo>
                      <a:cubicBezTo>
                        <a:pt x="41" y="33"/>
                        <a:pt x="41" y="33"/>
                        <a:pt x="41" y="33"/>
                      </a:cubicBezTo>
                      <a:lnTo>
                        <a:pt x="41" y="37"/>
                      </a:lnTo>
                      <a:close/>
                    </a:path>
                  </a:pathLst>
                </a:custGeom>
                <a:solidFill>
                  <a:schemeClr val="bg1">
                    <a:lumMod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 sz="1000" dirty="0">
                    <a:solidFill>
                      <a:schemeClr val="bg1">
                        <a:lumMod val="50000"/>
                      </a:schemeClr>
                    </a:solidFill>
                    <a:latin typeface="Open Sans Light" panose="020B0306030504020204" pitchFamily="34" charset="0"/>
                    <a:ea typeface="Open Sans Light" panose="020B0306030504020204" pitchFamily="34" charset="0"/>
                    <a:cs typeface="Open Sans Light" panose="020B0306030504020204" pitchFamily="34" charset="0"/>
                  </a:endParaRPr>
                </a:p>
              </p:txBody>
            </p:sp>
            <p:sp>
              <p:nvSpPr>
                <p:cNvPr id="76" name="TextBox 75">
                  <a:extLst>
                    <a:ext uri="{FF2B5EF4-FFF2-40B4-BE49-F238E27FC236}">
                      <a16:creationId xmlns:a16="http://schemas.microsoft.com/office/drawing/2014/main" xmlns="" id="{87A7B052-7865-4940-869B-CC440D15DC85}"/>
                    </a:ext>
                  </a:extLst>
                </p:cNvPr>
                <p:cNvSpPr txBox="1"/>
                <p:nvPr/>
              </p:nvSpPr>
              <p:spPr>
                <a:xfrm>
                  <a:off x="1243107" y="6533397"/>
                  <a:ext cx="1926490" cy="200363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ko-KR" sz="1000" spc="208" dirty="0">
                      <a:solidFill>
                        <a:schemeClr val="bg1">
                          <a:lumMod val="50000"/>
                        </a:schemeClr>
                      </a:solidFill>
                      <a:latin typeface="+mn-ea"/>
                      <a:cs typeface="Open Sans Light" panose="020B0306030504020204" pitchFamily="34" charset="0"/>
                    </a:rPr>
                    <a:t>4Milling Center Q&amp;A</a:t>
                  </a:r>
                  <a:endParaRPr lang="id-ID" altLang="ko-KR" sz="1000" spc="208" dirty="0">
                    <a:solidFill>
                      <a:schemeClr val="bg1">
                        <a:lumMod val="50000"/>
                      </a:schemeClr>
                    </a:solidFill>
                    <a:latin typeface="+mn-ea"/>
                    <a:cs typeface="Open Sans Light" panose="020B0306030504020204" pitchFamily="34" charset="0"/>
                  </a:endParaRPr>
                </a:p>
              </p:txBody>
            </p:sp>
          </p:grpSp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xmlns="" id="{D74C3809-2D75-4E4C-9BE9-DFA8456DDACB}"/>
                  </a:ext>
                </a:extLst>
              </p:cNvPr>
              <p:cNvSpPr txBox="1"/>
              <p:nvPr/>
            </p:nvSpPr>
            <p:spPr>
              <a:xfrm rot="16200000">
                <a:off x="11629437" y="6332107"/>
                <a:ext cx="461837" cy="246221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US" sz="1000" dirty="0" smtClean="0">
                    <a:solidFill>
                      <a:schemeClr val="bg1">
                        <a:lumMod val="65000"/>
                      </a:schemeClr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  <a:cs typeface="Open Sans" panose="020B0606030504020204" pitchFamily="34" charset="0"/>
                  </a:rPr>
                  <a:t>7</a:t>
                </a:r>
                <a:endParaRPr lang="id-ID" sz="1000" dirty="0">
                  <a:solidFill>
                    <a:schemeClr val="bg1">
                      <a:lumMod val="65000"/>
                    </a:schemeClr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  <a:cs typeface="Open Sans" panose="020B0606030504020204" pitchFamily="34" charset="0"/>
                </a:endParaRPr>
              </a:p>
            </p:txBody>
          </p:sp>
        </p:grpSp>
        <p:cxnSp>
          <p:nvCxnSpPr>
            <p:cNvPr id="66" name="Straight Connector 66">
              <a:extLst>
                <a:ext uri="{FF2B5EF4-FFF2-40B4-BE49-F238E27FC236}">
                  <a16:creationId xmlns:a16="http://schemas.microsoft.com/office/drawing/2014/main" xmlns="" id="{F57D1931-382B-422E-9CE2-BC4EF1358EB7}"/>
                </a:ext>
              </a:extLst>
            </p:cNvPr>
            <p:cNvCxnSpPr/>
            <p:nvPr/>
          </p:nvCxnSpPr>
          <p:spPr>
            <a:xfrm rot="16200000">
              <a:off x="11860356" y="5907381"/>
              <a:ext cx="0" cy="356726"/>
            </a:xfrm>
            <a:prstGeom prst="line">
              <a:avLst/>
            </a:prstGeom>
            <a:ln>
              <a:solidFill>
                <a:schemeClr val="bg1">
                  <a:lumMod val="85000"/>
                  <a:alpha val="7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59490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Rectangle: Rounded Corners 3">
            <a:extLst>
              <a:ext uri="{FF2B5EF4-FFF2-40B4-BE49-F238E27FC236}">
                <a16:creationId xmlns:a16="http://schemas.microsoft.com/office/drawing/2014/main" xmlns="" id="{3A89B4C5-6D00-4BCC-AB56-9DA8B7294B00}"/>
              </a:ext>
            </a:extLst>
          </p:cNvPr>
          <p:cNvSpPr/>
          <p:nvPr/>
        </p:nvSpPr>
        <p:spPr>
          <a:xfrm rot="16200000">
            <a:off x="2670305" y="-2660151"/>
            <a:ext cx="6832661" cy="12173271"/>
          </a:xfrm>
          <a:prstGeom prst="roundRect">
            <a:avLst>
              <a:gd name="adj" fmla="val 0"/>
            </a:avLst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246"/>
          </a:p>
        </p:txBody>
      </p:sp>
      <p:sp>
        <p:nvSpPr>
          <p:cNvPr id="77" name="Rectangle 6">
            <a:extLst>
              <a:ext uri="{FF2B5EF4-FFF2-40B4-BE49-F238E27FC236}">
                <a16:creationId xmlns:a16="http://schemas.microsoft.com/office/drawing/2014/main" xmlns="" id="{244C4823-DD39-46A2-BE88-929EC35F369A}"/>
              </a:ext>
            </a:extLst>
          </p:cNvPr>
          <p:cNvSpPr/>
          <p:nvPr/>
        </p:nvSpPr>
        <p:spPr>
          <a:xfrm rot="16200000">
            <a:off x="109449" y="1712811"/>
            <a:ext cx="6134963" cy="345771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270000" sx="85000" sy="85000" algn="ctr" rotWithShape="0">
              <a:schemeClr val="tx1">
                <a:lumMod val="95000"/>
                <a:lumOff val="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246"/>
          </a:p>
        </p:txBody>
      </p:sp>
      <p:sp>
        <p:nvSpPr>
          <p:cNvPr id="80" name="Rectangle 35">
            <a:extLst>
              <a:ext uri="{FF2B5EF4-FFF2-40B4-BE49-F238E27FC236}">
                <a16:creationId xmlns:a16="http://schemas.microsoft.com/office/drawing/2014/main" xmlns="" id="{E46286FF-D760-4ADB-83B1-23B9756E29BF}"/>
              </a:ext>
            </a:extLst>
          </p:cNvPr>
          <p:cNvSpPr/>
          <p:nvPr/>
        </p:nvSpPr>
        <p:spPr>
          <a:xfrm rot="16200000">
            <a:off x="5209896" y="1712811"/>
            <a:ext cx="6134963" cy="345771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270000" sx="85000" sy="85000" algn="ctr" rotWithShape="0">
              <a:schemeClr val="tx1">
                <a:lumMod val="95000"/>
                <a:lumOff val="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200" dirty="0"/>
          </a:p>
        </p:txBody>
      </p:sp>
      <p:sp>
        <p:nvSpPr>
          <p:cNvPr id="82" name="Rectangle 11">
            <a:extLst>
              <a:ext uri="{FF2B5EF4-FFF2-40B4-BE49-F238E27FC236}">
                <a16:creationId xmlns:a16="http://schemas.microsoft.com/office/drawing/2014/main" xmlns="" id="{3ECE47E9-9C80-4004-9D47-95E522E0B973}"/>
              </a:ext>
            </a:extLst>
          </p:cNvPr>
          <p:cNvSpPr/>
          <p:nvPr/>
        </p:nvSpPr>
        <p:spPr>
          <a:xfrm rot="16200000">
            <a:off x="1849451" y="4799219"/>
            <a:ext cx="2522019" cy="4815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id-ID" sz="969" dirty="0">
              <a:solidFill>
                <a:schemeClr val="bg1"/>
              </a:solidFill>
              <a:latin typeface="에스코어 드림 1 Thin" panose="020B0403030302020204" pitchFamily="34" charset="-127"/>
              <a:ea typeface="에스코어 드림 1 Thin" panose="020B0403030302020204" pitchFamily="34" charset="-127"/>
              <a:cs typeface="Segoe UI Light" panose="020B0502040204020203" pitchFamily="34" charset="0"/>
            </a:endParaRPr>
          </a:p>
        </p:txBody>
      </p:sp>
      <p:sp>
        <p:nvSpPr>
          <p:cNvPr id="114" name="Rectangle 10">
            <a:extLst>
              <a:ext uri="{FF2B5EF4-FFF2-40B4-BE49-F238E27FC236}">
                <a16:creationId xmlns:a16="http://schemas.microsoft.com/office/drawing/2014/main" xmlns="" id="{28D6D5D5-6D16-4A93-820A-33D34DC20B40}"/>
              </a:ext>
            </a:extLst>
          </p:cNvPr>
          <p:cNvSpPr/>
          <p:nvPr/>
        </p:nvSpPr>
        <p:spPr>
          <a:xfrm rot="16200000">
            <a:off x="1175929" y="1678915"/>
            <a:ext cx="2606680" cy="327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Open Sans" panose="020B0606030504020204" pitchFamily="34" charset="0"/>
              </a:rPr>
              <a:t>&lt;Full kit&gt;</a:t>
            </a:r>
          </a:p>
        </p:txBody>
      </p:sp>
      <p:sp>
        <p:nvSpPr>
          <p:cNvPr id="115" name="Rectangle 11">
            <a:extLst>
              <a:ext uri="{FF2B5EF4-FFF2-40B4-BE49-F238E27FC236}">
                <a16:creationId xmlns:a16="http://schemas.microsoft.com/office/drawing/2014/main" xmlns="" id="{547E5BC9-16A8-4332-95E7-48E6E990C3F2}"/>
              </a:ext>
            </a:extLst>
          </p:cNvPr>
          <p:cNvSpPr/>
          <p:nvPr/>
        </p:nvSpPr>
        <p:spPr>
          <a:xfrm rot="16200000">
            <a:off x="1938591" y="1520430"/>
            <a:ext cx="252201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200" dirty="0"/>
              <a:t>- Sleeve </a:t>
            </a:r>
            <a:r>
              <a:rPr lang="ko-KR" altLang="en-US" sz="1200" dirty="0"/>
              <a:t>직경 </a:t>
            </a:r>
            <a:r>
              <a:rPr lang="en-US" altLang="ko-KR" sz="1200" b="1" dirty="0"/>
              <a:t>4.9ø</a:t>
            </a:r>
          </a:p>
          <a:p>
            <a:r>
              <a:rPr lang="en-US" altLang="ko-KR" sz="1200" dirty="0"/>
              <a:t>- </a:t>
            </a:r>
            <a:r>
              <a:rPr lang="en-US" altLang="ko-KR" sz="1200" dirty="0">
                <a:solidFill>
                  <a:srgbClr val="FF0000"/>
                </a:solidFill>
              </a:rPr>
              <a:t>4.5 Fixture</a:t>
            </a:r>
            <a:r>
              <a:rPr lang="ko-KR" altLang="en-US" sz="1200" dirty="0"/>
              <a:t>까지 </a:t>
            </a:r>
            <a:r>
              <a:rPr lang="ko-KR" altLang="en-US" sz="1200" dirty="0" err="1"/>
              <a:t>식립</a:t>
            </a:r>
            <a:r>
              <a:rPr lang="ko-KR" altLang="en-US" sz="1200" dirty="0"/>
              <a:t> 가능</a:t>
            </a:r>
            <a:r>
              <a:rPr lang="en-US" altLang="ko-KR" sz="1200" dirty="0"/>
              <a:t> </a:t>
            </a:r>
          </a:p>
          <a:p>
            <a:r>
              <a:rPr lang="en-US" altLang="ko-KR" sz="1200" dirty="0"/>
              <a:t>- </a:t>
            </a:r>
            <a:r>
              <a:rPr lang="ko-KR" altLang="en-US" sz="1200" dirty="0"/>
              <a:t>모든 </a:t>
            </a:r>
            <a:r>
              <a:rPr lang="en-US" altLang="ko-KR" sz="1200" dirty="0"/>
              <a:t>Sleeve </a:t>
            </a:r>
            <a:r>
              <a:rPr lang="ko-KR" altLang="en-US" sz="1200" dirty="0"/>
              <a:t>사용</a:t>
            </a:r>
            <a:r>
              <a:rPr lang="en-US" altLang="ko-KR" sz="1200" dirty="0"/>
              <a:t> </a:t>
            </a:r>
            <a:r>
              <a:rPr lang="ko-KR" altLang="en-US" sz="1200" dirty="0"/>
              <a:t>가능</a:t>
            </a:r>
            <a:endParaRPr lang="en-US" altLang="ko-KR" sz="1200" dirty="0"/>
          </a:p>
          <a:p>
            <a:r>
              <a:rPr lang="en-US" altLang="ko-KR" sz="1200" dirty="0"/>
              <a:t>- </a:t>
            </a:r>
            <a:r>
              <a:rPr lang="en-US" altLang="ko-KR" sz="1200" dirty="0">
                <a:solidFill>
                  <a:schemeClr val="accent1"/>
                </a:solidFill>
              </a:rPr>
              <a:t>14mm</a:t>
            </a:r>
            <a:r>
              <a:rPr lang="en-US" altLang="ko-KR" sz="1200" dirty="0"/>
              <a:t> Drill (Option)</a:t>
            </a:r>
          </a:p>
        </p:txBody>
      </p:sp>
      <p:sp>
        <p:nvSpPr>
          <p:cNvPr id="120" name="Rectangle 10">
            <a:extLst>
              <a:ext uri="{FF2B5EF4-FFF2-40B4-BE49-F238E27FC236}">
                <a16:creationId xmlns:a16="http://schemas.microsoft.com/office/drawing/2014/main" xmlns="" id="{00DC31F6-E2F5-45E7-ABDD-5EB0D5004CCC}"/>
              </a:ext>
            </a:extLst>
          </p:cNvPr>
          <p:cNvSpPr/>
          <p:nvPr/>
        </p:nvSpPr>
        <p:spPr>
          <a:xfrm rot="16200000">
            <a:off x="6312858" y="1717902"/>
            <a:ext cx="2606680" cy="327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Open Sans" panose="020B0606030504020204" pitchFamily="34" charset="0"/>
              </a:rPr>
              <a:t>&lt;Simple Kit&gt;</a:t>
            </a:r>
          </a:p>
        </p:txBody>
      </p:sp>
      <p:sp>
        <p:nvSpPr>
          <p:cNvPr id="121" name="Rectangle 11">
            <a:extLst>
              <a:ext uri="{FF2B5EF4-FFF2-40B4-BE49-F238E27FC236}">
                <a16:creationId xmlns:a16="http://schemas.microsoft.com/office/drawing/2014/main" xmlns="" id="{33F8B7BA-9D05-4835-9442-D5F2EA66A7EC}"/>
              </a:ext>
            </a:extLst>
          </p:cNvPr>
          <p:cNvSpPr/>
          <p:nvPr/>
        </p:nvSpPr>
        <p:spPr>
          <a:xfrm rot="16200000">
            <a:off x="7124258" y="1433176"/>
            <a:ext cx="252201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200" dirty="0"/>
              <a:t>- Sleeve </a:t>
            </a:r>
            <a:r>
              <a:rPr lang="ko-KR" altLang="en-US" sz="1200" dirty="0"/>
              <a:t>직경 </a:t>
            </a:r>
            <a:r>
              <a:rPr lang="en-US" altLang="ko-KR" sz="1200" b="1" dirty="0"/>
              <a:t>3.0ø</a:t>
            </a:r>
          </a:p>
          <a:p>
            <a:r>
              <a:rPr lang="en-US" altLang="ko-KR" sz="1200" dirty="0"/>
              <a:t>- </a:t>
            </a:r>
            <a:r>
              <a:rPr lang="en-US" altLang="ko-KR" sz="1200" dirty="0">
                <a:solidFill>
                  <a:srgbClr val="FF0000"/>
                </a:solidFill>
              </a:rPr>
              <a:t>3.6 Fixture </a:t>
            </a:r>
            <a:r>
              <a:rPr lang="ko-KR" altLang="en-US" sz="1200" dirty="0"/>
              <a:t>까지 </a:t>
            </a:r>
            <a:r>
              <a:rPr lang="ko-KR" altLang="en-US" sz="1200" dirty="0" err="1"/>
              <a:t>식립</a:t>
            </a:r>
            <a:r>
              <a:rPr lang="ko-KR" altLang="en-US" sz="1200" dirty="0"/>
              <a:t> 가능</a:t>
            </a:r>
            <a:r>
              <a:rPr lang="en-US" altLang="ko-KR" sz="1200" dirty="0"/>
              <a:t> </a:t>
            </a:r>
          </a:p>
          <a:p>
            <a:r>
              <a:rPr lang="en-US" altLang="ko-KR" sz="1200" dirty="0"/>
              <a:t>- </a:t>
            </a:r>
            <a:r>
              <a:rPr lang="ko-KR" altLang="en-US" sz="1200" dirty="0"/>
              <a:t>모든 </a:t>
            </a:r>
            <a:r>
              <a:rPr lang="en-US" altLang="ko-KR" sz="1200" dirty="0"/>
              <a:t>Sleeve </a:t>
            </a:r>
            <a:r>
              <a:rPr lang="ko-KR" altLang="en-US" sz="1200" dirty="0"/>
              <a:t>사용 가능</a:t>
            </a:r>
            <a:endParaRPr lang="en-US" altLang="ko-KR" sz="1200" dirty="0"/>
          </a:p>
          <a:p>
            <a:r>
              <a:rPr lang="en-US" altLang="ko-KR" sz="1200" dirty="0"/>
              <a:t>- </a:t>
            </a:r>
            <a:r>
              <a:rPr lang="en-US" altLang="ko-KR" sz="1200" dirty="0">
                <a:solidFill>
                  <a:schemeClr val="accent1"/>
                </a:solidFill>
              </a:rPr>
              <a:t>14mm</a:t>
            </a:r>
            <a:r>
              <a:rPr lang="en-US" altLang="ko-KR" sz="1200" dirty="0"/>
              <a:t> Drill (Option)</a:t>
            </a:r>
          </a:p>
          <a:p>
            <a:r>
              <a:rPr lang="en-US" altLang="ko-KR" sz="1200" dirty="0"/>
              <a:t>- Sleeve </a:t>
            </a:r>
            <a:r>
              <a:rPr lang="ko-KR" altLang="en-US" sz="1200" dirty="0"/>
              <a:t>공간 부족 시 사용 </a:t>
            </a:r>
            <a:endParaRPr lang="en-US" altLang="ko-KR" sz="1200" dirty="0"/>
          </a:p>
        </p:txBody>
      </p:sp>
      <p:grpSp>
        <p:nvGrpSpPr>
          <p:cNvPr id="6" name="그룹 5"/>
          <p:cNvGrpSpPr/>
          <p:nvPr/>
        </p:nvGrpSpPr>
        <p:grpSpPr>
          <a:xfrm>
            <a:off x="11655061" y="-23042"/>
            <a:ext cx="536401" cy="6878049"/>
            <a:chOff x="11648968" y="-20051"/>
            <a:chExt cx="536401" cy="6878049"/>
          </a:xfrm>
        </p:grpSpPr>
        <p:grpSp>
          <p:nvGrpSpPr>
            <p:cNvPr id="5" name="그룹 4"/>
            <p:cNvGrpSpPr/>
            <p:nvPr/>
          </p:nvGrpSpPr>
          <p:grpSpPr>
            <a:xfrm>
              <a:off x="11648968" y="-20051"/>
              <a:ext cx="536401" cy="6878049"/>
              <a:chOff x="11648968" y="-20051"/>
              <a:chExt cx="536401" cy="6878049"/>
            </a:xfrm>
          </p:grpSpPr>
          <p:sp>
            <p:nvSpPr>
              <p:cNvPr id="124" name="Rectangle 31">
                <a:extLst>
                  <a:ext uri="{FF2B5EF4-FFF2-40B4-BE49-F238E27FC236}">
                    <a16:creationId xmlns:a16="http://schemas.microsoft.com/office/drawing/2014/main" xmlns="" id="{319C970C-B657-4E0B-B17C-24312D0BDB60}"/>
                  </a:ext>
                </a:extLst>
              </p:cNvPr>
              <p:cNvSpPr/>
              <p:nvPr/>
            </p:nvSpPr>
            <p:spPr>
              <a:xfrm rot="16200000">
                <a:off x="10186309" y="1442609"/>
                <a:ext cx="3461720" cy="53640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1108">
                  <a:latin typeface="Open Sans Light" panose="020B0306030504020204" pitchFamily="34" charset="0"/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125" name="Rectangle 32">
                <a:extLst>
                  <a:ext uri="{FF2B5EF4-FFF2-40B4-BE49-F238E27FC236}">
                    <a16:creationId xmlns:a16="http://schemas.microsoft.com/office/drawing/2014/main" xmlns="" id="{1CAF05E5-293E-49DD-8298-483B40551CFD}"/>
                  </a:ext>
                </a:extLst>
              </p:cNvPr>
              <p:cNvSpPr/>
              <p:nvPr/>
            </p:nvSpPr>
            <p:spPr>
              <a:xfrm rot="16200000">
                <a:off x="10199054" y="4871684"/>
                <a:ext cx="3436228" cy="536400"/>
              </a:xfrm>
              <a:prstGeom prst="rect">
                <a:avLst/>
              </a:prstGeom>
              <a:solidFill>
                <a:srgbClr val="F8F8F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1246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grpSp>
            <p:nvGrpSpPr>
              <p:cNvPr id="133" name="Group 52">
                <a:extLst>
                  <a:ext uri="{FF2B5EF4-FFF2-40B4-BE49-F238E27FC236}">
                    <a16:creationId xmlns:a16="http://schemas.microsoft.com/office/drawing/2014/main" xmlns="" id="{32D4A759-F988-4BCA-91EE-C6E511DE4BAD}"/>
                  </a:ext>
                </a:extLst>
              </p:cNvPr>
              <p:cNvGrpSpPr/>
              <p:nvPr/>
            </p:nvGrpSpPr>
            <p:grpSpPr>
              <a:xfrm rot="16200000">
                <a:off x="10861595" y="4707713"/>
                <a:ext cx="2140930" cy="252354"/>
                <a:chOff x="1020727" y="6528406"/>
                <a:chExt cx="2148870" cy="205354"/>
              </a:xfrm>
            </p:grpSpPr>
            <p:sp>
              <p:nvSpPr>
                <p:cNvPr id="134" name="Freeform 62">
                  <a:extLst>
                    <a:ext uri="{FF2B5EF4-FFF2-40B4-BE49-F238E27FC236}">
                      <a16:creationId xmlns:a16="http://schemas.microsoft.com/office/drawing/2014/main" xmlns="" id="{28AAB583-60C3-4477-8309-EB783AAED97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020727" y="6528406"/>
                  <a:ext cx="121482" cy="119439"/>
                </a:xfrm>
                <a:custGeom>
                  <a:avLst/>
                  <a:gdLst>
                    <a:gd name="T0" fmla="*/ 92739 w 55"/>
                    <a:gd name="T1" fmla="*/ 185737 h 54"/>
                    <a:gd name="T2" fmla="*/ 0 w 55"/>
                    <a:gd name="T3" fmla="*/ 92869 h 54"/>
                    <a:gd name="T4" fmla="*/ 92739 w 55"/>
                    <a:gd name="T5" fmla="*/ 0 h 54"/>
                    <a:gd name="T6" fmla="*/ 188913 w 55"/>
                    <a:gd name="T7" fmla="*/ 92869 h 54"/>
                    <a:gd name="T8" fmla="*/ 92739 w 55"/>
                    <a:gd name="T9" fmla="*/ 185737 h 54"/>
                    <a:gd name="T10" fmla="*/ 13739 w 55"/>
                    <a:gd name="T11" fmla="*/ 92869 h 54"/>
                    <a:gd name="T12" fmla="*/ 92739 w 55"/>
                    <a:gd name="T13" fmla="*/ 171979 h 54"/>
                    <a:gd name="T14" fmla="*/ 171739 w 55"/>
                    <a:gd name="T15" fmla="*/ 92869 h 54"/>
                    <a:gd name="T16" fmla="*/ 92739 w 55"/>
                    <a:gd name="T17" fmla="*/ 13758 h 54"/>
                    <a:gd name="T18" fmla="*/ 13739 w 55"/>
                    <a:gd name="T19" fmla="*/ 92869 h 54"/>
                    <a:gd name="T20" fmla="*/ 140826 w 55"/>
                    <a:gd name="T21" fmla="*/ 127264 h 54"/>
                    <a:gd name="T22" fmla="*/ 96174 w 55"/>
                    <a:gd name="T23" fmla="*/ 151341 h 54"/>
                    <a:gd name="T24" fmla="*/ 37783 w 55"/>
                    <a:gd name="T25" fmla="*/ 92869 h 54"/>
                    <a:gd name="T26" fmla="*/ 96174 w 55"/>
                    <a:gd name="T27" fmla="*/ 34396 h 54"/>
                    <a:gd name="T28" fmla="*/ 137391 w 55"/>
                    <a:gd name="T29" fmla="*/ 58473 h 54"/>
                    <a:gd name="T30" fmla="*/ 137391 w 55"/>
                    <a:gd name="T31" fmla="*/ 72231 h 54"/>
                    <a:gd name="T32" fmla="*/ 137391 w 55"/>
                    <a:gd name="T33" fmla="*/ 72231 h 54"/>
                    <a:gd name="T34" fmla="*/ 123652 w 55"/>
                    <a:gd name="T35" fmla="*/ 72231 h 54"/>
                    <a:gd name="T36" fmla="*/ 120217 w 55"/>
                    <a:gd name="T37" fmla="*/ 72231 h 54"/>
                    <a:gd name="T38" fmla="*/ 120217 w 55"/>
                    <a:gd name="T39" fmla="*/ 61912 h 54"/>
                    <a:gd name="T40" fmla="*/ 96174 w 55"/>
                    <a:gd name="T41" fmla="*/ 51594 h 54"/>
                    <a:gd name="T42" fmla="*/ 54957 w 55"/>
                    <a:gd name="T43" fmla="*/ 92869 h 54"/>
                    <a:gd name="T44" fmla="*/ 96174 w 55"/>
                    <a:gd name="T45" fmla="*/ 134143 h 54"/>
                    <a:gd name="T46" fmla="*/ 120217 w 55"/>
                    <a:gd name="T47" fmla="*/ 123825 h 54"/>
                    <a:gd name="T48" fmla="*/ 120217 w 55"/>
                    <a:gd name="T49" fmla="*/ 113506 h 54"/>
                    <a:gd name="T50" fmla="*/ 123652 w 55"/>
                    <a:gd name="T51" fmla="*/ 113506 h 54"/>
                    <a:gd name="T52" fmla="*/ 137391 w 55"/>
                    <a:gd name="T53" fmla="*/ 113506 h 54"/>
                    <a:gd name="T54" fmla="*/ 140826 w 55"/>
                    <a:gd name="T55" fmla="*/ 113506 h 54"/>
                    <a:gd name="T56" fmla="*/ 140826 w 55"/>
                    <a:gd name="T57" fmla="*/ 127264 h 54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</a:gdLst>
                  <a:ahLst/>
                  <a:cxnLst>
                    <a:cxn ang="T58">
                      <a:pos x="T0" y="T1"/>
                    </a:cxn>
                    <a:cxn ang="T59">
                      <a:pos x="T2" y="T3"/>
                    </a:cxn>
                    <a:cxn ang="T60">
                      <a:pos x="T4" y="T5"/>
                    </a:cxn>
                    <a:cxn ang="T61">
                      <a:pos x="T6" y="T7"/>
                    </a:cxn>
                    <a:cxn ang="T62">
                      <a:pos x="T8" y="T9"/>
                    </a:cxn>
                    <a:cxn ang="T63">
                      <a:pos x="T10" y="T11"/>
                    </a:cxn>
                    <a:cxn ang="T64">
                      <a:pos x="T12" y="T13"/>
                    </a:cxn>
                    <a:cxn ang="T65">
                      <a:pos x="T14" y="T15"/>
                    </a:cxn>
                    <a:cxn ang="T66">
                      <a:pos x="T16" y="T17"/>
                    </a:cxn>
                    <a:cxn ang="T67">
                      <a:pos x="T18" y="T19"/>
                    </a:cxn>
                    <a:cxn ang="T68">
                      <a:pos x="T20" y="T21"/>
                    </a:cxn>
                    <a:cxn ang="T69">
                      <a:pos x="T22" y="T23"/>
                    </a:cxn>
                    <a:cxn ang="T70">
                      <a:pos x="T24" y="T25"/>
                    </a:cxn>
                    <a:cxn ang="T71">
                      <a:pos x="T26" y="T27"/>
                    </a:cxn>
                    <a:cxn ang="T72">
                      <a:pos x="T28" y="T29"/>
                    </a:cxn>
                    <a:cxn ang="T73">
                      <a:pos x="T30" y="T31"/>
                    </a:cxn>
                    <a:cxn ang="T74">
                      <a:pos x="T32" y="T33"/>
                    </a:cxn>
                    <a:cxn ang="T75">
                      <a:pos x="T34" y="T35"/>
                    </a:cxn>
                    <a:cxn ang="T76">
                      <a:pos x="T36" y="T37"/>
                    </a:cxn>
                    <a:cxn ang="T77">
                      <a:pos x="T38" y="T39"/>
                    </a:cxn>
                    <a:cxn ang="T78">
                      <a:pos x="T40" y="T41"/>
                    </a:cxn>
                    <a:cxn ang="T79">
                      <a:pos x="T42" y="T43"/>
                    </a:cxn>
                    <a:cxn ang="T80">
                      <a:pos x="T44" y="T45"/>
                    </a:cxn>
                    <a:cxn ang="T81">
                      <a:pos x="T46" y="T47"/>
                    </a:cxn>
                    <a:cxn ang="T82">
                      <a:pos x="T48" y="T49"/>
                    </a:cxn>
                    <a:cxn ang="T83">
                      <a:pos x="T50" y="T51"/>
                    </a:cxn>
                    <a:cxn ang="T84">
                      <a:pos x="T52" y="T53"/>
                    </a:cxn>
                    <a:cxn ang="T85">
                      <a:pos x="T54" y="T55"/>
                    </a:cxn>
                    <a:cxn ang="T86">
                      <a:pos x="T56" y="T57"/>
                    </a:cxn>
                  </a:cxnLst>
                  <a:rect l="0" t="0" r="r" b="b"/>
                  <a:pathLst>
                    <a:path w="55" h="54">
                      <a:moveTo>
                        <a:pt x="27" y="54"/>
                      </a:moveTo>
                      <a:cubicBezTo>
                        <a:pt x="12" y="54"/>
                        <a:pt x="0" y="42"/>
                        <a:pt x="0" y="27"/>
                      </a:cubicBezTo>
                      <a:cubicBezTo>
                        <a:pt x="0" y="12"/>
                        <a:pt x="12" y="0"/>
                        <a:pt x="27" y="0"/>
                      </a:cubicBezTo>
                      <a:cubicBezTo>
                        <a:pt x="42" y="0"/>
                        <a:pt x="55" y="12"/>
                        <a:pt x="55" y="27"/>
                      </a:cubicBezTo>
                      <a:cubicBezTo>
                        <a:pt x="55" y="42"/>
                        <a:pt x="42" y="54"/>
                        <a:pt x="27" y="54"/>
                      </a:cubicBezTo>
                      <a:close/>
                      <a:moveTo>
                        <a:pt x="4" y="27"/>
                      </a:moveTo>
                      <a:cubicBezTo>
                        <a:pt x="4" y="40"/>
                        <a:pt x="15" y="50"/>
                        <a:pt x="27" y="50"/>
                      </a:cubicBezTo>
                      <a:cubicBezTo>
                        <a:pt x="40" y="50"/>
                        <a:pt x="50" y="40"/>
                        <a:pt x="50" y="27"/>
                      </a:cubicBezTo>
                      <a:cubicBezTo>
                        <a:pt x="50" y="14"/>
                        <a:pt x="40" y="4"/>
                        <a:pt x="27" y="4"/>
                      </a:cubicBezTo>
                      <a:cubicBezTo>
                        <a:pt x="15" y="4"/>
                        <a:pt x="4" y="14"/>
                        <a:pt x="4" y="27"/>
                      </a:cubicBezTo>
                      <a:close/>
                      <a:moveTo>
                        <a:pt x="41" y="37"/>
                      </a:moveTo>
                      <a:cubicBezTo>
                        <a:pt x="41" y="42"/>
                        <a:pt x="33" y="44"/>
                        <a:pt x="28" y="44"/>
                      </a:cubicBezTo>
                      <a:cubicBezTo>
                        <a:pt x="18" y="44"/>
                        <a:pt x="11" y="37"/>
                        <a:pt x="11" y="27"/>
                      </a:cubicBezTo>
                      <a:cubicBezTo>
                        <a:pt x="11" y="17"/>
                        <a:pt x="18" y="10"/>
                        <a:pt x="28" y="10"/>
                      </a:cubicBezTo>
                      <a:cubicBezTo>
                        <a:pt x="31" y="10"/>
                        <a:pt x="40" y="11"/>
                        <a:pt x="40" y="17"/>
                      </a:cubicBezTo>
                      <a:cubicBezTo>
                        <a:pt x="40" y="21"/>
                        <a:pt x="40" y="21"/>
                        <a:pt x="40" y="21"/>
                      </a:cubicBezTo>
                      <a:cubicBezTo>
                        <a:pt x="40" y="21"/>
                        <a:pt x="40" y="21"/>
                        <a:pt x="40" y="21"/>
                      </a:cubicBezTo>
                      <a:cubicBezTo>
                        <a:pt x="36" y="21"/>
                        <a:pt x="36" y="21"/>
                        <a:pt x="36" y="21"/>
                      </a:cubicBezTo>
                      <a:cubicBezTo>
                        <a:pt x="35" y="21"/>
                        <a:pt x="35" y="21"/>
                        <a:pt x="35" y="21"/>
                      </a:cubicBezTo>
                      <a:cubicBezTo>
                        <a:pt x="35" y="18"/>
                        <a:pt x="35" y="18"/>
                        <a:pt x="35" y="18"/>
                      </a:cubicBezTo>
                      <a:cubicBezTo>
                        <a:pt x="35" y="16"/>
                        <a:pt x="31" y="15"/>
                        <a:pt x="28" y="15"/>
                      </a:cubicBezTo>
                      <a:cubicBezTo>
                        <a:pt x="21" y="15"/>
                        <a:pt x="16" y="20"/>
                        <a:pt x="16" y="27"/>
                      </a:cubicBezTo>
                      <a:cubicBezTo>
                        <a:pt x="16" y="34"/>
                        <a:pt x="21" y="39"/>
                        <a:pt x="28" y="39"/>
                      </a:cubicBezTo>
                      <a:cubicBezTo>
                        <a:pt x="31" y="39"/>
                        <a:pt x="35" y="38"/>
                        <a:pt x="35" y="36"/>
                      </a:cubicBezTo>
                      <a:cubicBezTo>
                        <a:pt x="35" y="33"/>
                        <a:pt x="35" y="33"/>
                        <a:pt x="35" y="33"/>
                      </a:cubicBezTo>
                      <a:cubicBezTo>
                        <a:pt x="35" y="33"/>
                        <a:pt x="36" y="33"/>
                        <a:pt x="36" y="33"/>
                      </a:cubicBezTo>
                      <a:cubicBezTo>
                        <a:pt x="40" y="33"/>
                        <a:pt x="40" y="33"/>
                        <a:pt x="40" y="33"/>
                      </a:cubicBezTo>
                      <a:cubicBezTo>
                        <a:pt x="41" y="33"/>
                        <a:pt x="41" y="33"/>
                        <a:pt x="41" y="33"/>
                      </a:cubicBezTo>
                      <a:lnTo>
                        <a:pt x="41" y="37"/>
                      </a:lnTo>
                      <a:close/>
                    </a:path>
                  </a:pathLst>
                </a:custGeom>
                <a:solidFill>
                  <a:schemeClr val="bg1">
                    <a:lumMod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 sz="1000" dirty="0">
                    <a:solidFill>
                      <a:schemeClr val="bg1">
                        <a:lumMod val="50000"/>
                      </a:schemeClr>
                    </a:solidFill>
                    <a:latin typeface="Open Sans Light" panose="020B0306030504020204" pitchFamily="34" charset="0"/>
                    <a:ea typeface="Open Sans Light" panose="020B0306030504020204" pitchFamily="34" charset="0"/>
                    <a:cs typeface="Open Sans Light" panose="020B0306030504020204" pitchFamily="34" charset="0"/>
                  </a:endParaRPr>
                </a:p>
              </p:txBody>
            </p:sp>
            <p:sp>
              <p:nvSpPr>
                <p:cNvPr id="135" name="TextBox 134">
                  <a:extLst>
                    <a:ext uri="{FF2B5EF4-FFF2-40B4-BE49-F238E27FC236}">
                      <a16:creationId xmlns:a16="http://schemas.microsoft.com/office/drawing/2014/main" xmlns="" id="{87A7B052-7865-4940-869B-CC440D15DC85}"/>
                    </a:ext>
                  </a:extLst>
                </p:cNvPr>
                <p:cNvSpPr txBox="1"/>
                <p:nvPr/>
              </p:nvSpPr>
              <p:spPr>
                <a:xfrm>
                  <a:off x="1243107" y="6533397"/>
                  <a:ext cx="1926490" cy="200363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ko-KR" sz="1000" spc="208" dirty="0">
                      <a:solidFill>
                        <a:schemeClr val="bg1">
                          <a:lumMod val="50000"/>
                        </a:schemeClr>
                      </a:solidFill>
                      <a:latin typeface="+mn-ea"/>
                      <a:cs typeface="Open Sans Light" panose="020B0306030504020204" pitchFamily="34" charset="0"/>
                    </a:rPr>
                    <a:t>4Milling Center Q&amp;A</a:t>
                  </a:r>
                  <a:endParaRPr lang="id-ID" altLang="ko-KR" sz="1000" spc="208" dirty="0">
                    <a:solidFill>
                      <a:schemeClr val="bg1">
                        <a:lumMod val="50000"/>
                      </a:schemeClr>
                    </a:solidFill>
                    <a:latin typeface="+mn-ea"/>
                    <a:cs typeface="Open Sans Light" panose="020B0306030504020204" pitchFamily="34" charset="0"/>
                  </a:endParaRPr>
                </a:p>
              </p:txBody>
            </p:sp>
          </p:grpSp>
          <p:sp>
            <p:nvSpPr>
              <p:cNvPr id="136" name="TextBox 135">
                <a:extLst>
                  <a:ext uri="{FF2B5EF4-FFF2-40B4-BE49-F238E27FC236}">
                    <a16:creationId xmlns:a16="http://schemas.microsoft.com/office/drawing/2014/main" xmlns="" id="{D74C3809-2D75-4E4C-9BE9-DFA8456DDACB}"/>
                  </a:ext>
                </a:extLst>
              </p:cNvPr>
              <p:cNvSpPr txBox="1"/>
              <p:nvPr/>
            </p:nvSpPr>
            <p:spPr>
              <a:xfrm rot="16200000">
                <a:off x="11629437" y="6332107"/>
                <a:ext cx="461837" cy="246221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fld id="{260E2A6B-A809-4840-BF14-8648BC0BDF87}" type="slidenum">
                  <a:rPr lang="id-ID" sz="1000">
                    <a:solidFill>
                      <a:schemeClr val="bg1">
                        <a:lumMod val="65000"/>
                      </a:schemeClr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  <a:cs typeface="Open Sans" panose="020B0606030504020204" pitchFamily="34" charset="0"/>
                  </a:rPr>
                  <a:pPr algn="ctr"/>
                  <a:t>8</a:t>
                </a:fld>
                <a:endParaRPr lang="id-ID" sz="1000" dirty="0">
                  <a:solidFill>
                    <a:schemeClr val="bg1">
                      <a:lumMod val="65000"/>
                    </a:schemeClr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  <a:cs typeface="Open Sans" panose="020B0606030504020204" pitchFamily="34" charset="0"/>
                </a:endParaRPr>
              </a:p>
            </p:txBody>
          </p:sp>
        </p:grpSp>
        <p:cxnSp>
          <p:nvCxnSpPr>
            <p:cNvPr id="137" name="Straight Connector 66">
              <a:extLst>
                <a:ext uri="{FF2B5EF4-FFF2-40B4-BE49-F238E27FC236}">
                  <a16:creationId xmlns:a16="http://schemas.microsoft.com/office/drawing/2014/main" xmlns="" id="{F57D1931-382B-422E-9CE2-BC4EF1358EB7}"/>
                </a:ext>
              </a:extLst>
            </p:cNvPr>
            <p:cNvCxnSpPr/>
            <p:nvPr/>
          </p:nvCxnSpPr>
          <p:spPr>
            <a:xfrm rot="16200000">
              <a:off x="11860356" y="5907381"/>
              <a:ext cx="0" cy="356726"/>
            </a:xfrm>
            <a:prstGeom prst="line">
              <a:avLst/>
            </a:prstGeom>
            <a:ln>
              <a:solidFill>
                <a:schemeClr val="bg1">
                  <a:lumMod val="85000"/>
                  <a:alpha val="7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Rectangle 10">
            <a:extLst>
              <a:ext uri="{FF2B5EF4-FFF2-40B4-BE49-F238E27FC236}">
                <a16:creationId xmlns:a16="http://schemas.microsoft.com/office/drawing/2014/main" xmlns="" id="{28D6D5D5-6D16-4A93-820A-33D34DC20B40}"/>
              </a:ext>
            </a:extLst>
          </p:cNvPr>
          <p:cNvSpPr/>
          <p:nvPr/>
        </p:nvSpPr>
        <p:spPr>
          <a:xfrm rot="16200000">
            <a:off x="214923" y="4684621"/>
            <a:ext cx="3029906" cy="504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246" b="1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Segoe UI Light" panose="020B0502040204020203" pitchFamily="34" charset="0"/>
              </a:rPr>
              <a:t>Guide Kit </a:t>
            </a:r>
            <a:r>
              <a:rPr lang="ko-KR" altLang="en-US" sz="1246" b="1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Segoe UI Light" panose="020B0502040204020203" pitchFamily="34" charset="0"/>
              </a:rPr>
              <a:t>종류 </a:t>
            </a:r>
            <a:r>
              <a:rPr lang="en-US" altLang="ko-KR" sz="1246" b="1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Segoe UI Light" panose="020B0502040204020203" pitchFamily="34" charset="0"/>
              </a:rPr>
              <a:t>01</a:t>
            </a:r>
            <a:endParaRPr lang="id-ID" altLang="ko-KR" sz="1246" b="1" dirty="0"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Segoe UI Light" panose="020B0502040204020203" pitchFamily="34" charset="0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1530786" y="3979642"/>
            <a:ext cx="3159350" cy="1784719"/>
          </a:xfrm>
          <a:prstGeom prst="rect">
            <a:avLst/>
          </a:prstGeom>
        </p:spPr>
      </p:pic>
      <p:pic>
        <p:nvPicPr>
          <p:cNvPr id="27" name="그림 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6779365" y="4049518"/>
            <a:ext cx="3125527" cy="1774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00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Rectangle: Rounded Corners 3">
            <a:extLst>
              <a:ext uri="{FF2B5EF4-FFF2-40B4-BE49-F238E27FC236}">
                <a16:creationId xmlns:a16="http://schemas.microsoft.com/office/drawing/2014/main" xmlns="" id="{3A89B4C5-6D00-4BCC-AB56-9DA8B7294B00}"/>
              </a:ext>
            </a:extLst>
          </p:cNvPr>
          <p:cNvSpPr/>
          <p:nvPr/>
        </p:nvSpPr>
        <p:spPr>
          <a:xfrm rot="16200000">
            <a:off x="2670305" y="-2660151"/>
            <a:ext cx="6832661" cy="12173271"/>
          </a:xfrm>
          <a:prstGeom prst="roundRect">
            <a:avLst>
              <a:gd name="adj" fmla="val 0"/>
            </a:avLst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246"/>
          </a:p>
        </p:txBody>
      </p:sp>
      <p:sp>
        <p:nvSpPr>
          <p:cNvPr id="77" name="Rectangle 6">
            <a:extLst>
              <a:ext uri="{FF2B5EF4-FFF2-40B4-BE49-F238E27FC236}">
                <a16:creationId xmlns:a16="http://schemas.microsoft.com/office/drawing/2014/main" xmlns="" id="{244C4823-DD39-46A2-BE88-929EC35F369A}"/>
              </a:ext>
            </a:extLst>
          </p:cNvPr>
          <p:cNvSpPr/>
          <p:nvPr/>
        </p:nvSpPr>
        <p:spPr>
          <a:xfrm rot="16200000">
            <a:off x="109449" y="1712811"/>
            <a:ext cx="6134963" cy="345771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270000" sx="85000" sy="85000" algn="ctr" rotWithShape="0">
              <a:schemeClr val="tx1">
                <a:lumMod val="95000"/>
                <a:lumOff val="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246"/>
          </a:p>
        </p:txBody>
      </p:sp>
      <p:sp>
        <p:nvSpPr>
          <p:cNvPr id="80" name="Rectangle 35">
            <a:extLst>
              <a:ext uri="{FF2B5EF4-FFF2-40B4-BE49-F238E27FC236}">
                <a16:creationId xmlns:a16="http://schemas.microsoft.com/office/drawing/2014/main" xmlns="" id="{E46286FF-D760-4ADB-83B1-23B9756E29BF}"/>
              </a:ext>
            </a:extLst>
          </p:cNvPr>
          <p:cNvSpPr/>
          <p:nvPr/>
        </p:nvSpPr>
        <p:spPr>
          <a:xfrm rot="16200000">
            <a:off x="5209896" y="1712811"/>
            <a:ext cx="6134963" cy="345771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270000" sx="85000" sy="85000" algn="ctr" rotWithShape="0">
              <a:schemeClr val="tx1">
                <a:lumMod val="95000"/>
                <a:lumOff val="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246"/>
          </a:p>
        </p:txBody>
      </p:sp>
      <p:sp>
        <p:nvSpPr>
          <p:cNvPr id="82" name="Rectangle 11">
            <a:extLst>
              <a:ext uri="{FF2B5EF4-FFF2-40B4-BE49-F238E27FC236}">
                <a16:creationId xmlns:a16="http://schemas.microsoft.com/office/drawing/2014/main" xmlns="" id="{3ECE47E9-9C80-4004-9D47-95E522E0B973}"/>
              </a:ext>
            </a:extLst>
          </p:cNvPr>
          <p:cNvSpPr/>
          <p:nvPr/>
        </p:nvSpPr>
        <p:spPr>
          <a:xfrm rot="16200000">
            <a:off x="1849451" y="4799219"/>
            <a:ext cx="2522019" cy="4815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id-ID" sz="969" dirty="0">
              <a:solidFill>
                <a:schemeClr val="bg1"/>
              </a:solidFill>
              <a:latin typeface="에스코어 드림 1 Thin" panose="020B0403030302020204" pitchFamily="34" charset="-127"/>
              <a:ea typeface="에스코어 드림 1 Thin" panose="020B0403030302020204" pitchFamily="34" charset="-127"/>
              <a:cs typeface="Segoe UI Light" panose="020B0502040204020203" pitchFamily="34" charset="0"/>
            </a:endParaRPr>
          </a:p>
        </p:txBody>
      </p:sp>
      <p:sp>
        <p:nvSpPr>
          <p:cNvPr id="114" name="Rectangle 10">
            <a:extLst>
              <a:ext uri="{FF2B5EF4-FFF2-40B4-BE49-F238E27FC236}">
                <a16:creationId xmlns:a16="http://schemas.microsoft.com/office/drawing/2014/main" xmlns="" id="{28D6D5D5-6D16-4A93-820A-33D34DC20B40}"/>
              </a:ext>
            </a:extLst>
          </p:cNvPr>
          <p:cNvSpPr/>
          <p:nvPr/>
        </p:nvSpPr>
        <p:spPr>
          <a:xfrm rot="16200000">
            <a:off x="1175929" y="1678915"/>
            <a:ext cx="2606680" cy="327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Open Sans" panose="020B0606030504020204" pitchFamily="34" charset="0"/>
              </a:rPr>
              <a:t>&lt;5.0 kit&gt;</a:t>
            </a:r>
          </a:p>
        </p:txBody>
      </p:sp>
      <p:sp>
        <p:nvSpPr>
          <p:cNvPr id="115" name="Rectangle 11">
            <a:extLst>
              <a:ext uri="{FF2B5EF4-FFF2-40B4-BE49-F238E27FC236}">
                <a16:creationId xmlns:a16="http://schemas.microsoft.com/office/drawing/2014/main" xmlns="" id="{547E5BC9-16A8-4332-95E7-48E6E990C3F2}"/>
              </a:ext>
            </a:extLst>
          </p:cNvPr>
          <p:cNvSpPr/>
          <p:nvPr/>
        </p:nvSpPr>
        <p:spPr>
          <a:xfrm rot="16200000">
            <a:off x="1752512" y="1446504"/>
            <a:ext cx="292952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7825" indent="-197825">
              <a:buFont typeface="Arial" panose="020B0604020202020204" pitchFamily="34" charset="0"/>
              <a:buChar char="•"/>
            </a:pPr>
            <a:r>
              <a:rPr lang="en-US" altLang="ko-KR" sz="1100" dirty="0"/>
              <a:t>Sleeve </a:t>
            </a:r>
            <a:r>
              <a:rPr lang="ko-KR" altLang="en-US" sz="1100" dirty="0"/>
              <a:t>직경 </a:t>
            </a:r>
            <a:r>
              <a:rPr lang="en-US" altLang="ko-KR" sz="1100" b="1" dirty="0"/>
              <a:t>5.4ø</a:t>
            </a:r>
          </a:p>
          <a:p>
            <a:pPr marL="197825" indent="-197825">
              <a:buFont typeface="Arial" panose="020B0604020202020204" pitchFamily="34" charset="0"/>
              <a:buChar char="•"/>
            </a:pPr>
            <a:r>
              <a:rPr lang="en-US" altLang="ko-KR" sz="1100" dirty="0">
                <a:solidFill>
                  <a:srgbClr val="FF0000"/>
                </a:solidFill>
              </a:rPr>
              <a:t>5.0 Fixture</a:t>
            </a:r>
            <a:r>
              <a:rPr lang="ko-KR" altLang="en-US" sz="1100" dirty="0"/>
              <a:t>까지 </a:t>
            </a:r>
            <a:r>
              <a:rPr lang="ko-KR" altLang="en-US" sz="1100" dirty="0" err="1"/>
              <a:t>식립</a:t>
            </a:r>
            <a:r>
              <a:rPr lang="ko-KR" altLang="en-US" sz="1100" dirty="0"/>
              <a:t> 가능</a:t>
            </a:r>
            <a:endParaRPr lang="en-US" altLang="ko-KR" sz="1100" dirty="0"/>
          </a:p>
          <a:p>
            <a:pPr marL="197825" indent="-197825">
              <a:buFont typeface="Arial" panose="020B0604020202020204" pitchFamily="34" charset="0"/>
              <a:buChar char="•"/>
            </a:pPr>
            <a:r>
              <a:rPr lang="en-US" altLang="ko-KR" sz="1100" dirty="0"/>
              <a:t>Only Non-Sleeve(Open Type) </a:t>
            </a:r>
            <a:r>
              <a:rPr lang="ko-KR" altLang="en-US" sz="1100" dirty="0"/>
              <a:t>사용</a:t>
            </a:r>
            <a:r>
              <a:rPr lang="en-US" altLang="ko-KR" sz="1100" dirty="0"/>
              <a:t> </a:t>
            </a:r>
            <a:r>
              <a:rPr lang="ko-KR" altLang="en-US" sz="1100" dirty="0"/>
              <a:t>가능</a:t>
            </a:r>
            <a:endParaRPr lang="en-US" altLang="ko-KR" sz="1100" dirty="0"/>
          </a:p>
          <a:p>
            <a:pPr marL="197825" indent="-197825">
              <a:buFont typeface="Arial" panose="020B0604020202020204" pitchFamily="34" charset="0"/>
              <a:buChar char="•"/>
            </a:pPr>
            <a:r>
              <a:rPr lang="en-US" altLang="ko-KR" sz="1100" dirty="0">
                <a:solidFill>
                  <a:schemeClr val="accent1"/>
                </a:solidFill>
              </a:rPr>
              <a:t>12mm</a:t>
            </a:r>
            <a:r>
              <a:rPr lang="en-US" altLang="ko-KR" sz="1100" dirty="0"/>
              <a:t> Drill</a:t>
            </a:r>
          </a:p>
        </p:txBody>
      </p:sp>
      <p:sp>
        <p:nvSpPr>
          <p:cNvPr id="120" name="Rectangle 10">
            <a:extLst>
              <a:ext uri="{FF2B5EF4-FFF2-40B4-BE49-F238E27FC236}">
                <a16:creationId xmlns:a16="http://schemas.microsoft.com/office/drawing/2014/main" xmlns="" id="{00DC31F6-E2F5-45E7-ABDD-5EB0D5004CCC}"/>
              </a:ext>
            </a:extLst>
          </p:cNvPr>
          <p:cNvSpPr/>
          <p:nvPr/>
        </p:nvSpPr>
        <p:spPr>
          <a:xfrm rot="16200000">
            <a:off x="6175850" y="1722939"/>
            <a:ext cx="2606680" cy="327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Open Sans" panose="020B0606030504020204" pitchFamily="34" charset="0"/>
              </a:rPr>
              <a:t>&lt;Bright Kit&gt;</a:t>
            </a:r>
          </a:p>
        </p:txBody>
      </p:sp>
      <p:sp>
        <p:nvSpPr>
          <p:cNvPr id="121" name="Rectangle 11">
            <a:extLst>
              <a:ext uri="{FF2B5EF4-FFF2-40B4-BE49-F238E27FC236}">
                <a16:creationId xmlns:a16="http://schemas.microsoft.com/office/drawing/2014/main" xmlns="" id="{33F8B7BA-9D05-4835-9442-D5F2EA66A7EC}"/>
              </a:ext>
            </a:extLst>
          </p:cNvPr>
          <p:cNvSpPr/>
          <p:nvPr/>
        </p:nvSpPr>
        <p:spPr>
          <a:xfrm rot="16200000">
            <a:off x="7111639" y="753458"/>
            <a:ext cx="314448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7825" indent="-197825">
              <a:buFont typeface="Arial" panose="020B0604020202020204" pitchFamily="34" charset="0"/>
              <a:buChar char="•"/>
            </a:pPr>
            <a:r>
              <a:rPr lang="en-US" altLang="ko-KR" sz="1200" dirty="0">
                <a:latin typeface="+mj-lt"/>
              </a:rPr>
              <a:t>Sleeve </a:t>
            </a:r>
            <a:r>
              <a:rPr lang="ko-KR" altLang="en-US" sz="1200" dirty="0">
                <a:latin typeface="+mj-lt"/>
              </a:rPr>
              <a:t>직경 </a:t>
            </a:r>
            <a:r>
              <a:rPr lang="en-US" altLang="ko-KR" sz="1200" b="1" dirty="0">
                <a:latin typeface="+mj-lt"/>
              </a:rPr>
              <a:t>4.9ø</a:t>
            </a:r>
            <a:endParaRPr lang="en-US" altLang="ko-KR" sz="1200" dirty="0">
              <a:latin typeface="+mj-lt"/>
            </a:endParaRPr>
          </a:p>
          <a:p>
            <a:pPr marL="197825" indent="-197825">
              <a:buFont typeface="Arial" panose="020B0604020202020204" pitchFamily="34" charset="0"/>
              <a:buChar char="•"/>
            </a:pPr>
            <a:r>
              <a:rPr lang="ko-KR" altLang="en-US" sz="1200" dirty="0">
                <a:solidFill>
                  <a:srgbClr val="FF0000"/>
                </a:solidFill>
                <a:latin typeface="+mj-lt"/>
              </a:rPr>
              <a:t>다양한 직경의 </a:t>
            </a:r>
            <a:r>
              <a:rPr lang="en-US" altLang="ko-KR" sz="1200" dirty="0">
                <a:solidFill>
                  <a:srgbClr val="FF0000"/>
                </a:solidFill>
                <a:latin typeface="+mj-lt"/>
              </a:rPr>
              <a:t>Fixture </a:t>
            </a:r>
            <a:r>
              <a:rPr lang="ko-KR" altLang="en-US" sz="1200" dirty="0">
                <a:latin typeface="+mj-lt"/>
              </a:rPr>
              <a:t>선택 가능</a:t>
            </a:r>
            <a:endParaRPr lang="en-US" altLang="ko-KR" sz="1200" dirty="0">
              <a:latin typeface="+mj-lt"/>
            </a:endParaRPr>
          </a:p>
          <a:p>
            <a:r>
              <a:rPr lang="en-US" altLang="ko-KR" sz="1200" dirty="0">
                <a:latin typeface="+mj-lt"/>
                <a:sym typeface="Wingdings" panose="05000000000000000000" pitchFamily="2" charset="2"/>
              </a:rPr>
              <a:t></a:t>
            </a:r>
            <a:r>
              <a:rPr lang="en-US" altLang="ko-KR" sz="1200" dirty="0">
                <a:latin typeface="+mj-lt"/>
              </a:rPr>
              <a:t>Bone Level Fixture</a:t>
            </a:r>
            <a:r>
              <a:rPr lang="ko-KR" altLang="en-US" sz="1200" dirty="0">
                <a:latin typeface="+mj-lt"/>
              </a:rPr>
              <a:t> </a:t>
            </a:r>
            <a:r>
              <a:rPr lang="en-US" altLang="ko-KR" sz="1200" dirty="0">
                <a:latin typeface="+mj-lt"/>
              </a:rPr>
              <a:t>3.7~5.0</a:t>
            </a:r>
            <a:r>
              <a:rPr lang="en-US" altLang="ko-KR" sz="1200" b="1" dirty="0">
                <a:latin typeface="+mj-lt"/>
              </a:rPr>
              <a:t>ø</a:t>
            </a:r>
          </a:p>
          <a:p>
            <a:r>
              <a:rPr lang="en-US" altLang="ko-KR" sz="1200" dirty="0">
                <a:latin typeface="+mj-lt"/>
                <a:sym typeface="Wingdings" panose="05000000000000000000" pitchFamily="2" charset="2"/>
              </a:rPr>
              <a:t></a:t>
            </a:r>
            <a:r>
              <a:rPr lang="en-US" altLang="ko-KR" sz="1200" dirty="0">
                <a:latin typeface="+mj-lt"/>
              </a:rPr>
              <a:t>Tissue Level Fixture</a:t>
            </a:r>
            <a:r>
              <a:rPr lang="ko-KR" altLang="en-US" sz="1200" dirty="0">
                <a:latin typeface="+mj-lt"/>
              </a:rPr>
              <a:t> </a:t>
            </a:r>
            <a:r>
              <a:rPr lang="en-US" altLang="ko-KR" sz="1200" dirty="0">
                <a:latin typeface="+mj-lt"/>
              </a:rPr>
              <a:t>2.0~5.0</a:t>
            </a:r>
            <a:r>
              <a:rPr lang="en-US" altLang="ko-KR" sz="1200" b="1" dirty="0">
                <a:latin typeface="+mj-lt"/>
              </a:rPr>
              <a:t>ø</a:t>
            </a:r>
            <a:endParaRPr lang="en-US" altLang="ko-KR" sz="1200" dirty="0">
              <a:latin typeface="+mj-lt"/>
            </a:endParaRPr>
          </a:p>
          <a:p>
            <a:pPr marL="197825" indent="-197825">
              <a:buFont typeface="Arial" panose="020B0604020202020204" pitchFamily="34" charset="0"/>
              <a:buChar char="•"/>
            </a:pPr>
            <a:r>
              <a:rPr lang="ko-KR" altLang="en-US" sz="1200" dirty="0">
                <a:latin typeface="+mj-lt"/>
              </a:rPr>
              <a:t>모든 </a:t>
            </a:r>
            <a:r>
              <a:rPr lang="en-US" altLang="ko-KR" sz="1200" dirty="0">
                <a:latin typeface="+mj-lt"/>
              </a:rPr>
              <a:t>Sleeve </a:t>
            </a:r>
            <a:r>
              <a:rPr lang="ko-KR" altLang="en-US" sz="1200" dirty="0">
                <a:latin typeface="+mj-lt"/>
              </a:rPr>
              <a:t>사용</a:t>
            </a:r>
            <a:r>
              <a:rPr lang="en-US" altLang="ko-KR" sz="1200" dirty="0">
                <a:latin typeface="+mj-lt"/>
              </a:rPr>
              <a:t> </a:t>
            </a:r>
            <a:r>
              <a:rPr lang="ko-KR" altLang="en-US" sz="1200" dirty="0">
                <a:latin typeface="+mj-lt"/>
              </a:rPr>
              <a:t>가능</a:t>
            </a:r>
            <a:endParaRPr lang="en-US" altLang="ko-KR" sz="1200" dirty="0">
              <a:latin typeface="+mj-lt"/>
            </a:endParaRPr>
          </a:p>
          <a:p>
            <a:pPr marL="197825" indent="-197825">
              <a:buFont typeface="Arial" panose="020B0604020202020204" pitchFamily="34" charset="0"/>
              <a:buChar char="•"/>
            </a:pPr>
            <a:r>
              <a:rPr lang="en-US" altLang="ko-KR" sz="1200" dirty="0">
                <a:solidFill>
                  <a:schemeClr val="accent1"/>
                </a:solidFill>
                <a:latin typeface="+mj-lt"/>
              </a:rPr>
              <a:t>13mm</a:t>
            </a:r>
            <a:r>
              <a:rPr lang="en-US" altLang="ko-KR" sz="1200" dirty="0">
                <a:latin typeface="+mj-lt"/>
              </a:rPr>
              <a:t> Drill</a:t>
            </a:r>
          </a:p>
          <a:p>
            <a:pPr marL="197825" indent="-197825">
              <a:buFont typeface="Arial" panose="020B0604020202020204" pitchFamily="34" charset="0"/>
              <a:buChar char="•"/>
            </a:pPr>
            <a:endParaRPr lang="en-US" altLang="ko-KR" sz="1200" dirty="0"/>
          </a:p>
          <a:p>
            <a:pPr marL="197825" indent="-197825">
              <a:buFont typeface="Arial" panose="020B0604020202020204" pitchFamily="34" charset="0"/>
              <a:buChar char="•"/>
            </a:pPr>
            <a:endParaRPr lang="en-US" altLang="ko-KR" sz="1200" dirty="0"/>
          </a:p>
          <a:p>
            <a:endParaRPr lang="en-US" altLang="ko-KR" sz="1200" dirty="0"/>
          </a:p>
        </p:txBody>
      </p:sp>
      <p:sp>
        <p:nvSpPr>
          <p:cNvPr id="124" name="Rectangle 31">
            <a:extLst>
              <a:ext uri="{FF2B5EF4-FFF2-40B4-BE49-F238E27FC236}">
                <a16:creationId xmlns:a16="http://schemas.microsoft.com/office/drawing/2014/main" xmlns="" id="{319C970C-B657-4E0B-B17C-24312D0BDB60}"/>
              </a:ext>
            </a:extLst>
          </p:cNvPr>
          <p:cNvSpPr/>
          <p:nvPr/>
        </p:nvSpPr>
        <p:spPr>
          <a:xfrm rot="16200000">
            <a:off x="10189625" y="1439293"/>
            <a:ext cx="3461720" cy="54303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108"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25" name="Rectangle 32">
            <a:extLst>
              <a:ext uri="{FF2B5EF4-FFF2-40B4-BE49-F238E27FC236}">
                <a16:creationId xmlns:a16="http://schemas.microsoft.com/office/drawing/2014/main" xmlns="" id="{1CAF05E5-293E-49DD-8298-483B40551CFD}"/>
              </a:ext>
            </a:extLst>
          </p:cNvPr>
          <p:cNvSpPr/>
          <p:nvPr/>
        </p:nvSpPr>
        <p:spPr>
          <a:xfrm rot="16200000">
            <a:off x="10202370" y="4868368"/>
            <a:ext cx="3436228" cy="543033"/>
          </a:xfrm>
          <a:prstGeom prst="rect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246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133" name="Group 52">
            <a:extLst>
              <a:ext uri="{FF2B5EF4-FFF2-40B4-BE49-F238E27FC236}">
                <a16:creationId xmlns:a16="http://schemas.microsoft.com/office/drawing/2014/main" xmlns="" id="{32D4A759-F988-4BCA-91EE-C6E511DE4BAD}"/>
              </a:ext>
            </a:extLst>
          </p:cNvPr>
          <p:cNvGrpSpPr/>
          <p:nvPr/>
        </p:nvGrpSpPr>
        <p:grpSpPr>
          <a:xfrm rot="16200000">
            <a:off x="10861595" y="4707713"/>
            <a:ext cx="2140930" cy="252354"/>
            <a:chOff x="1020727" y="6528406"/>
            <a:chExt cx="2148870" cy="205354"/>
          </a:xfrm>
        </p:grpSpPr>
        <p:sp>
          <p:nvSpPr>
            <p:cNvPr id="134" name="Freeform 62">
              <a:extLst>
                <a:ext uri="{FF2B5EF4-FFF2-40B4-BE49-F238E27FC236}">
                  <a16:creationId xmlns:a16="http://schemas.microsoft.com/office/drawing/2014/main" xmlns="" id="{28AAB583-60C3-4477-8309-EB783AAED97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20727" y="6528406"/>
              <a:ext cx="121482" cy="119439"/>
            </a:xfrm>
            <a:custGeom>
              <a:avLst/>
              <a:gdLst>
                <a:gd name="T0" fmla="*/ 92739 w 55"/>
                <a:gd name="T1" fmla="*/ 185737 h 54"/>
                <a:gd name="T2" fmla="*/ 0 w 55"/>
                <a:gd name="T3" fmla="*/ 92869 h 54"/>
                <a:gd name="T4" fmla="*/ 92739 w 55"/>
                <a:gd name="T5" fmla="*/ 0 h 54"/>
                <a:gd name="T6" fmla="*/ 188913 w 55"/>
                <a:gd name="T7" fmla="*/ 92869 h 54"/>
                <a:gd name="T8" fmla="*/ 92739 w 55"/>
                <a:gd name="T9" fmla="*/ 185737 h 54"/>
                <a:gd name="T10" fmla="*/ 13739 w 55"/>
                <a:gd name="T11" fmla="*/ 92869 h 54"/>
                <a:gd name="T12" fmla="*/ 92739 w 55"/>
                <a:gd name="T13" fmla="*/ 171979 h 54"/>
                <a:gd name="T14" fmla="*/ 171739 w 55"/>
                <a:gd name="T15" fmla="*/ 92869 h 54"/>
                <a:gd name="T16" fmla="*/ 92739 w 55"/>
                <a:gd name="T17" fmla="*/ 13758 h 54"/>
                <a:gd name="T18" fmla="*/ 13739 w 55"/>
                <a:gd name="T19" fmla="*/ 92869 h 54"/>
                <a:gd name="T20" fmla="*/ 140826 w 55"/>
                <a:gd name="T21" fmla="*/ 127264 h 54"/>
                <a:gd name="T22" fmla="*/ 96174 w 55"/>
                <a:gd name="T23" fmla="*/ 151341 h 54"/>
                <a:gd name="T24" fmla="*/ 37783 w 55"/>
                <a:gd name="T25" fmla="*/ 92869 h 54"/>
                <a:gd name="T26" fmla="*/ 96174 w 55"/>
                <a:gd name="T27" fmla="*/ 34396 h 54"/>
                <a:gd name="T28" fmla="*/ 137391 w 55"/>
                <a:gd name="T29" fmla="*/ 58473 h 54"/>
                <a:gd name="T30" fmla="*/ 137391 w 55"/>
                <a:gd name="T31" fmla="*/ 72231 h 54"/>
                <a:gd name="T32" fmla="*/ 137391 w 55"/>
                <a:gd name="T33" fmla="*/ 72231 h 54"/>
                <a:gd name="T34" fmla="*/ 123652 w 55"/>
                <a:gd name="T35" fmla="*/ 72231 h 54"/>
                <a:gd name="T36" fmla="*/ 120217 w 55"/>
                <a:gd name="T37" fmla="*/ 72231 h 54"/>
                <a:gd name="T38" fmla="*/ 120217 w 55"/>
                <a:gd name="T39" fmla="*/ 61912 h 54"/>
                <a:gd name="T40" fmla="*/ 96174 w 55"/>
                <a:gd name="T41" fmla="*/ 51594 h 54"/>
                <a:gd name="T42" fmla="*/ 54957 w 55"/>
                <a:gd name="T43" fmla="*/ 92869 h 54"/>
                <a:gd name="T44" fmla="*/ 96174 w 55"/>
                <a:gd name="T45" fmla="*/ 134143 h 54"/>
                <a:gd name="T46" fmla="*/ 120217 w 55"/>
                <a:gd name="T47" fmla="*/ 123825 h 54"/>
                <a:gd name="T48" fmla="*/ 120217 w 55"/>
                <a:gd name="T49" fmla="*/ 113506 h 54"/>
                <a:gd name="T50" fmla="*/ 123652 w 55"/>
                <a:gd name="T51" fmla="*/ 113506 h 54"/>
                <a:gd name="T52" fmla="*/ 137391 w 55"/>
                <a:gd name="T53" fmla="*/ 113506 h 54"/>
                <a:gd name="T54" fmla="*/ 140826 w 55"/>
                <a:gd name="T55" fmla="*/ 113506 h 54"/>
                <a:gd name="T56" fmla="*/ 140826 w 55"/>
                <a:gd name="T57" fmla="*/ 127264 h 54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55" h="54">
                  <a:moveTo>
                    <a:pt x="27" y="54"/>
                  </a:moveTo>
                  <a:cubicBezTo>
                    <a:pt x="12" y="54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4"/>
                    <a:pt x="27" y="54"/>
                  </a:cubicBezTo>
                  <a:close/>
                  <a:moveTo>
                    <a:pt x="4" y="27"/>
                  </a:moveTo>
                  <a:cubicBezTo>
                    <a:pt x="4" y="40"/>
                    <a:pt x="15" y="50"/>
                    <a:pt x="27" y="50"/>
                  </a:cubicBezTo>
                  <a:cubicBezTo>
                    <a:pt x="40" y="50"/>
                    <a:pt x="50" y="40"/>
                    <a:pt x="50" y="27"/>
                  </a:cubicBezTo>
                  <a:cubicBezTo>
                    <a:pt x="50" y="14"/>
                    <a:pt x="40" y="4"/>
                    <a:pt x="27" y="4"/>
                  </a:cubicBezTo>
                  <a:cubicBezTo>
                    <a:pt x="15" y="4"/>
                    <a:pt x="4" y="14"/>
                    <a:pt x="4" y="27"/>
                  </a:cubicBezTo>
                  <a:close/>
                  <a:moveTo>
                    <a:pt x="41" y="37"/>
                  </a:moveTo>
                  <a:cubicBezTo>
                    <a:pt x="41" y="42"/>
                    <a:pt x="33" y="44"/>
                    <a:pt x="28" y="44"/>
                  </a:cubicBezTo>
                  <a:cubicBezTo>
                    <a:pt x="18" y="44"/>
                    <a:pt x="11" y="37"/>
                    <a:pt x="11" y="27"/>
                  </a:cubicBezTo>
                  <a:cubicBezTo>
                    <a:pt x="11" y="17"/>
                    <a:pt x="18" y="10"/>
                    <a:pt x="28" y="10"/>
                  </a:cubicBezTo>
                  <a:cubicBezTo>
                    <a:pt x="31" y="10"/>
                    <a:pt x="40" y="11"/>
                    <a:pt x="40" y="17"/>
                  </a:cubicBezTo>
                  <a:cubicBezTo>
                    <a:pt x="40" y="21"/>
                    <a:pt x="40" y="21"/>
                    <a:pt x="40" y="21"/>
                  </a:cubicBezTo>
                  <a:cubicBezTo>
                    <a:pt x="40" y="21"/>
                    <a:pt x="40" y="21"/>
                    <a:pt x="40" y="21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35" y="18"/>
                    <a:pt x="35" y="18"/>
                    <a:pt x="35" y="18"/>
                  </a:cubicBezTo>
                  <a:cubicBezTo>
                    <a:pt x="35" y="16"/>
                    <a:pt x="31" y="15"/>
                    <a:pt x="28" y="15"/>
                  </a:cubicBezTo>
                  <a:cubicBezTo>
                    <a:pt x="21" y="15"/>
                    <a:pt x="16" y="20"/>
                    <a:pt x="16" y="27"/>
                  </a:cubicBezTo>
                  <a:cubicBezTo>
                    <a:pt x="16" y="34"/>
                    <a:pt x="21" y="39"/>
                    <a:pt x="28" y="39"/>
                  </a:cubicBezTo>
                  <a:cubicBezTo>
                    <a:pt x="31" y="39"/>
                    <a:pt x="35" y="38"/>
                    <a:pt x="35" y="36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3"/>
                    <a:pt x="36" y="33"/>
                    <a:pt x="36" y="33"/>
                  </a:cubicBezTo>
                  <a:cubicBezTo>
                    <a:pt x="40" y="33"/>
                    <a:pt x="40" y="33"/>
                    <a:pt x="40" y="33"/>
                  </a:cubicBezTo>
                  <a:cubicBezTo>
                    <a:pt x="41" y="33"/>
                    <a:pt x="41" y="33"/>
                    <a:pt x="41" y="33"/>
                  </a:cubicBezTo>
                  <a:lnTo>
                    <a:pt x="41" y="37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1000" dirty="0">
                <a:solidFill>
                  <a:schemeClr val="bg1">
                    <a:lumMod val="50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135" name="TextBox 134">
              <a:extLst>
                <a:ext uri="{FF2B5EF4-FFF2-40B4-BE49-F238E27FC236}">
                  <a16:creationId xmlns:a16="http://schemas.microsoft.com/office/drawing/2014/main" xmlns="" id="{87A7B052-7865-4940-869B-CC440D15DC85}"/>
                </a:ext>
              </a:extLst>
            </p:cNvPr>
            <p:cNvSpPr txBox="1"/>
            <p:nvPr/>
          </p:nvSpPr>
          <p:spPr>
            <a:xfrm>
              <a:off x="1243107" y="6533397"/>
              <a:ext cx="1926490" cy="2003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spc="208" dirty="0">
                  <a:solidFill>
                    <a:schemeClr val="bg1">
                      <a:lumMod val="50000"/>
                    </a:schemeClr>
                  </a:solidFill>
                  <a:latin typeface="+mn-ea"/>
                  <a:cs typeface="Open Sans Light" panose="020B0306030504020204" pitchFamily="34" charset="0"/>
                </a:rPr>
                <a:t>4Milling Center Q&amp;A</a:t>
              </a:r>
              <a:endParaRPr lang="id-ID" altLang="ko-KR" sz="1000" spc="208" dirty="0">
                <a:solidFill>
                  <a:schemeClr val="bg1">
                    <a:lumMod val="50000"/>
                  </a:schemeClr>
                </a:solidFill>
                <a:latin typeface="+mn-ea"/>
                <a:cs typeface="Open Sans Light" panose="020B0306030504020204" pitchFamily="34" charset="0"/>
              </a:endParaRPr>
            </a:p>
          </p:txBody>
        </p:sp>
      </p:grpSp>
      <p:sp>
        <p:nvSpPr>
          <p:cNvPr id="136" name="TextBox 135">
            <a:extLst>
              <a:ext uri="{FF2B5EF4-FFF2-40B4-BE49-F238E27FC236}">
                <a16:creationId xmlns:a16="http://schemas.microsoft.com/office/drawing/2014/main" xmlns="" id="{D74C3809-2D75-4E4C-9BE9-DFA8456DDACB}"/>
              </a:ext>
            </a:extLst>
          </p:cNvPr>
          <p:cNvSpPr txBox="1"/>
          <p:nvPr/>
        </p:nvSpPr>
        <p:spPr>
          <a:xfrm rot="16200000">
            <a:off x="11629437" y="6332107"/>
            <a:ext cx="461837" cy="24622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fld id="{260E2A6B-A809-4840-BF14-8648BC0BDF87}" type="slidenum">
              <a:rPr lang="id-ID" sz="1000">
                <a:solidFill>
                  <a:schemeClr val="bg1">
                    <a:lumMod val="6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Open Sans" panose="020B0606030504020204" pitchFamily="34" charset="0"/>
              </a:rPr>
              <a:pPr algn="ctr"/>
              <a:t>9</a:t>
            </a:fld>
            <a:endParaRPr lang="id-ID" sz="1000" dirty="0">
              <a:solidFill>
                <a:schemeClr val="bg1">
                  <a:lumMod val="65000"/>
                </a:schemeClr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Open Sans" panose="020B0606030504020204" pitchFamily="34" charset="0"/>
            </a:endParaRPr>
          </a:p>
        </p:txBody>
      </p:sp>
      <p:cxnSp>
        <p:nvCxnSpPr>
          <p:cNvPr id="137" name="Straight Connector 66">
            <a:extLst>
              <a:ext uri="{FF2B5EF4-FFF2-40B4-BE49-F238E27FC236}">
                <a16:creationId xmlns:a16="http://schemas.microsoft.com/office/drawing/2014/main" xmlns="" id="{F57D1931-382B-422E-9CE2-BC4EF1358EB7}"/>
              </a:ext>
            </a:extLst>
          </p:cNvPr>
          <p:cNvCxnSpPr/>
          <p:nvPr/>
        </p:nvCxnSpPr>
        <p:spPr>
          <a:xfrm rot="16200000">
            <a:off x="11860356" y="5907381"/>
            <a:ext cx="0" cy="356726"/>
          </a:xfrm>
          <a:prstGeom prst="line">
            <a:avLst/>
          </a:prstGeom>
          <a:ln>
            <a:solidFill>
              <a:schemeClr val="bg1">
                <a:lumMod val="85000"/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10">
            <a:extLst>
              <a:ext uri="{FF2B5EF4-FFF2-40B4-BE49-F238E27FC236}">
                <a16:creationId xmlns:a16="http://schemas.microsoft.com/office/drawing/2014/main" xmlns="" id="{28D6D5D5-6D16-4A93-820A-33D34DC20B40}"/>
              </a:ext>
            </a:extLst>
          </p:cNvPr>
          <p:cNvSpPr/>
          <p:nvPr/>
        </p:nvSpPr>
        <p:spPr>
          <a:xfrm rot="16200000">
            <a:off x="214923" y="4684621"/>
            <a:ext cx="3029906" cy="504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246" b="1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Segoe UI Light" panose="020B0502040204020203" pitchFamily="34" charset="0"/>
              </a:rPr>
              <a:t>Guide Kit </a:t>
            </a:r>
            <a:r>
              <a:rPr lang="ko-KR" altLang="en-US" sz="1246" b="1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Segoe UI Light" panose="020B0502040204020203" pitchFamily="34" charset="0"/>
              </a:rPr>
              <a:t>종류 </a:t>
            </a:r>
            <a:r>
              <a:rPr lang="en-US" altLang="ko-KR" sz="1246" b="1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Segoe UI Light" panose="020B0502040204020203" pitchFamily="34" charset="0"/>
              </a:rPr>
              <a:t>01</a:t>
            </a:r>
            <a:endParaRPr lang="id-ID" altLang="ko-KR" sz="1246" b="1" dirty="0"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Segoe UI Light" panose="020B0502040204020203" pitchFamily="34" charset="0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1515739" y="3988566"/>
            <a:ext cx="3110202" cy="1755410"/>
          </a:xfrm>
          <a:prstGeom prst="rect">
            <a:avLst/>
          </a:prstGeom>
        </p:spPr>
      </p:pic>
      <p:pic>
        <p:nvPicPr>
          <p:cNvPr id="21" name="그림 20"/>
          <p:cNvPicPr>
            <a:picLocks noChangeAspect="1"/>
          </p:cNvPicPr>
          <p:nvPr/>
        </p:nvPicPr>
        <p:blipFill rotWithShape="1">
          <a:blip r:embed="rId3"/>
          <a:srcRect l="9930" r="8385"/>
          <a:stretch/>
        </p:blipFill>
        <p:spPr>
          <a:xfrm rot="16200000">
            <a:off x="6591215" y="3677563"/>
            <a:ext cx="3225646" cy="2162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082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Rectangle: Rounded Corners 3">
            <a:extLst>
              <a:ext uri="{FF2B5EF4-FFF2-40B4-BE49-F238E27FC236}">
                <a16:creationId xmlns:a16="http://schemas.microsoft.com/office/drawing/2014/main" xmlns="" id="{3A89B4C5-6D00-4BCC-AB56-9DA8B7294B00}"/>
              </a:ext>
            </a:extLst>
          </p:cNvPr>
          <p:cNvSpPr/>
          <p:nvPr/>
        </p:nvSpPr>
        <p:spPr>
          <a:xfrm rot="16200000">
            <a:off x="2670305" y="-2660151"/>
            <a:ext cx="6832661" cy="12173271"/>
          </a:xfrm>
          <a:prstGeom prst="roundRect">
            <a:avLst>
              <a:gd name="adj" fmla="val 0"/>
            </a:avLst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246"/>
          </a:p>
        </p:txBody>
      </p:sp>
      <p:sp>
        <p:nvSpPr>
          <p:cNvPr id="77" name="Rectangle 6">
            <a:extLst>
              <a:ext uri="{FF2B5EF4-FFF2-40B4-BE49-F238E27FC236}">
                <a16:creationId xmlns:a16="http://schemas.microsoft.com/office/drawing/2014/main" xmlns="" id="{244C4823-DD39-46A2-BE88-929EC35F369A}"/>
              </a:ext>
            </a:extLst>
          </p:cNvPr>
          <p:cNvSpPr/>
          <p:nvPr/>
        </p:nvSpPr>
        <p:spPr>
          <a:xfrm rot="16200000">
            <a:off x="2703842" y="-1896369"/>
            <a:ext cx="6134963" cy="1064570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270000" dist="38100" dir="5400000" sx="85000" sy="85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246"/>
          </a:p>
        </p:txBody>
      </p:sp>
      <p:sp>
        <p:nvSpPr>
          <p:cNvPr id="82" name="Rectangle 11">
            <a:extLst>
              <a:ext uri="{FF2B5EF4-FFF2-40B4-BE49-F238E27FC236}">
                <a16:creationId xmlns:a16="http://schemas.microsoft.com/office/drawing/2014/main" xmlns="" id="{3ECE47E9-9C80-4004-9D47-95E522E0B973}"/>
              </a:ext>
            </a:extLst>
          </p:cNvPr>
          <p:cNvSpPr/>
          <p:nvPr/>
        </p:nvSpPr>
        <p:spPr>
          <a:xfrm rot="16200000">
            <a:off x="849851" y="4784032"/>
            <a:ext cx="2522019" cy="4815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id-ID" sz="969" dirty="0">
              <a:solidFill>
                <a:schemeClr val="bg1"/>
              </a:solidFill>
              <a:latin typeface="에스코어 드림 1 Thin" panose="020B0403030302020204" pitchFamily="34" charset="-127"/>
              <a:ea typeface="에스코어 드림 1 Thin" panose="020B0403030302020204" pitchFamily="34" charset="-127"/>
              <a:cs typeface="Segoe UI Light" panose="020B0502040204020203" pitchFamily="34" charset="0"/>
            </a:endParaRPr>
          </a:p>
        </p:txBody>
      </p:sp>
      <p:sp>
        <p:nvSpPr>
          <p:cNvPr id="114" name="Rectangle 10">
            <a:extLst>
              <a:ext uri="{FF2B5EF4-FFF2-40B4-BE49-F238E27FC236}">
                <a16:creationId xmlns:a16="http://schemas.microsoft.com/office/drawing/2014/main" xmlns="" id="{28D6D5D5-6D16-4A93-820A-33D34DC20B40}"/>
              </a:ext>
            </a:extLst>
          </p:cNvPr>
          <p:cNvSpPr/>
          <p:nvPr/>
        </p:nvSpPr>
        <p:spPr>
          <a:xfrm rot="16200000">
            <a:off x="-690009" y="5199730"/>
            <a:ext cx="3029906" cy="504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246" b="1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Segoe UI Light" panose="020B0502040204020203" pitchFamily="34" charset="0"/>
              </a:rPr>
              <a:t>Offset</a:t>
            </a:r>
            <a:r>
              <a:rPr lang="ko-KR" altLang="en-US" sz="1246" b="1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Segoe UI Light" panose="020B0502040204020203" pitchFamily="34" charset="0"/>
              </a:rPr>
              <a:t>은 무엇인가요</a:t>
            </a:r>
            <a:r>
              <a:rPr lang="en-US" altLang="ko-KR" sz="1246" b="1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Segoe UI Light" panose="020B0502040204020203" pitchFamily="34" charset="0"/>
              </a:rPr>
              <a:t>? 02</a:t>
            </a:r>
            <a:endParaRPr lang="id-ID" altLang="ko-KR" sz="1246" b="1" dirty="0"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Segoe UI Light" panose="020B0502040204020203" pitchFamily="34" charset="0"/>
            </a:endParaRPr>
          </a:p>
        </p:txBody>
      </p:sp>
      <p:sp>
        <p:nvSpPr>
          <p:cNvPr id="115" name="Rectangle 11">
            <a:extLst>
              <a:ext uri="{FF2B5EF4-FFF2-40B4-BE49-F238E27FC236}">
                <a16:creationId xmlns:a16="http://schemas.microsoft.com/office/drawing/2014/main" xmlns="" id="{547E5BC9-16A8-4332-95E7-48E6E990C3F2}"/>
              </a:ext>
            </a:extLst>
          </p:cNvPr>
          <p:cNvSpPr/>
          <p:nvPr/>
        </p:nvSpPr>
        <p:spPr>
          <a:xfrm rot="16200000">
            <a:off x="-422277" y="3312235"/>
            <a:ext cx="5402513" cy="6933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7825" indent="-197825">
              <a:buFont typeface="Wingdings" panose="05000000000000000000" pitchFamily="2" charset="2"/>
              <a:buChar char="ü"/>
            </a:pPr>
            <a:r>
              <a:rPr lang="en-US" altLang="ko-KR" sz="969" b="1" dirty="0"/>
              <a:t> </a:t>
            </a:r>
            <a:r>
              <a:rPr lang="en-US" altLang="ko-KR" sz="969" b="1" dirty="0">
                <a:solidFill>
                  <a:srgbClr val="00B0F0"/>
                </a:solidFill>
              </a:rPr>
              <a:t>Full KIT </a:t>
            </a:r>
            <a:r>
              <a:rPr lang="en-US" altLang="ko-KR" sz="969" b="1" dirty="0">
                <a:solidFill>
                  <a:srgbClr val="00B0F0"/>
                </a:solidFill>
                <a:sym typeface="Wingdings" panose="05000000000000000000" pitchFamily="2" charset="2"/>
              </a:rPr>
              <a:t> </a:t>
            </a:r>
            <a:r>
              <a:rPr lang="en-US" altLang="ko-KR" sz="969" dirty="0"/>
              <a:t>10mm Fixture </a:t>
            </a:r>
            <a:r>
              <a:rPr lang="ko-KR" altLang="en-US" sz="969" dirty="0"/>
              <a:t>사용 시 </a:t>
            </a:r>
            <a:r>
              <a:rPr lang="ko-KR" altLang="en-US" sz="969" dirty="0">
                <a:solidFill>
                  <a:srgbClr val="FF0000"/>
                </a:solidFill>
              </a:rPr>
              <a:t>최대 </a:t>
            </a:r>
            <a:r>
              <a:rPr lang="en-US" altLang="ko-KR" sz="969" dirty="0">
                <a:solidFill>
                  <a:srgbClr val="FF0000"/>
                </a:solidFill>
              </a:rPr>
              <a:t>4mm Offset  </a:t>
            </a:r>
            <a:r>
              <a:rPr lang="ko-KR" altLang="en-US" sz="969" dirty="0"/>
              <a:t>가능</a:t>
            </a:r>
            <a:endParaRPr lang="en-US" altLang="ko-KR" sz="969" dirty="0"/>
          </a:p>
          <a:p>
            <a:pPr marL="197825" indent="-197825">
              <a:buFont typeface="Wingdings" panose="05000000000000000000" pitchFamily="2" charset="2"/>
              <a:buChar char="ü"/>
            </a:pPr>
            <a:r>
              <a:rPr lang="ko-KR" altLang="en-US" sz="969" dirty="0"/>
              <a:t> </a:t>
            </a:r>
            <a:r>
              <a:rPr lang="en-US" altLang="ko-KR" sz="969" b="1" dirty="0">
                <a:solidFill>
                  <a:srgbClr val="00B0F0"/>
                </a:solidFill>
              </a:rPr>
              <a:t>5.0 KIT</a:t>
            </a:r>
            <a:r>
              <a:rPr lang="en-US" altLang="ko-KR" sz="969" dirty="0">
                <a:solidFill>
                  <a:srgbClr val="00B0F0"/>
                </a:solidFill>
              </a:rPr>
              <a:t> </a:t>
            </a:r>
            <a:r>
              <a:rPr lang="en-US" altLang="ko-KR" sz="969" dirty="0">
                <a:solidFill>
                  <a:srgbClr val="00B0F0"/>
                </a:solidFill>
                <a:sym typeface="Wingdings" panose="05000000000000000000" pitchFamily="2" charset="2"/>
              </a:rPr>
              <a:t> </a:t>
            </a:r>
            <a:r>
              <a:rPr lang="en-US" altLang="ko-KR" sz="969" dirty="0"/>
              <a:t>10mm Fixture </a:t>
            </a:r>
            <a:r>
              <a:rPr lang="ko-KR" altLang="en-US" sz="969" dirty="0"/>
              <a:t>사용 시 </a:t>
            </a:r>
            <a:r>
              <a:rPr lang="ko-KR" altLang="en-US" sz="969" dirty="0">
                <a:solidFill>
                  <a:srgbClr val="FF0000"/>
                </a:solidFill>
              </a:rPr>
              <a:t>최대 </a:t>
            </a:r>
            <a:r>
              <a:rPr lang="en-US" altLang="ko-KR" sz="969" dirty="0">
                <a:solidFill>
                  <a:srgbClr val="FF0000"/>
                </a:solidFill>
              </a:rPr>
              <a:t>2mm Offset </a:t>
            </a:r>
            <a:r>
              <a:rPr lang="ko-KR" altLang="en-US" sz="969" dirty="0"/>
              <a:t>가능</a:t>
            </a:r>
          </a:p>
        </p:txBody>
      </p:sp>
      <p:cxnSp>
        <p:nvCxnSpPr>
          <p:cNvPr id="137" name="Straight Connector 66">
            <a:extLst>
              <a:ext uri="{FF2B5EF4-FFF2-40B4-BE49-F238E27FC236}">
                <a16:creationId xmlns:a16="http://schemas.microsoft.com/office/drawing/2014/main" xmlns="" id="{F57D1931-382B-422E-9CE2-BC4EF1358EB7}"/>
              </a:ext>
            </a:extLst>
          </p:cNvPr>
          <p:cNvCxnSpPr/>
          <p:nvPr/>
        </p:nvCxnSpPr>
        <p:spPr>
          <a:xfrm rot="16200000">
            <a:off x="11860356" y="5907381"/>
            <a:ext cx="0" cy="356726"/>
          </a:xfrm>
          <a:prstGeom prst="line">
            <a:avLst/>
          </a:prstGeom>
          <a:ln>
            <a:solidFill>
              <a:schemeClr val="bg1">
                <a:lumMod val="85000"/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 rot="16200000">
            <a:off x="-1946216" y="3354025"/>
            <a:ext cx="6141021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8" dirty="0"/>
              <a:t>-</a:t>
            </a:r>
            <a:r>
              <a:rPr lang="ko-KR" altLang="en-US" sz="1108" dirty="0"/>
              <a:t>그림과 같이 치은과 </a:t>
            </a:r>
            <a:r>
              <a:rPr lang="en-US" altLang="ko-KR" sz="1108" dirty="0"/>
              <a:t>Sleeve</a:t>
            </a:r>
            <a:r>
              <a:rPr lang="ko-KR" altLang="en-US" sz="1108" dirty="0"/>
              <a:t>간 간섭발생 시 </a:t>
            </a:r>
            <a:r>
              <a:rPr lang="en-US" altLang="ko-KR" sz="1108" dirty="0"/>
              <a:t>Drilling</a:t>
            </a:r>
            <a:r>
              <a:rPr lang="ko-KR" altLang="en-US" sz="1108" dirty="0"/>
              <a:t>의 안정성 확보를 위해 </a:t>
            </a:r>
            <a:r>
              <a:rPr lang="en-US" altLang="ko-KR" sz="1108" dirty="0"/>
              <a:t>Offset </a:t>
            </a:r>
            <a:r>
              <a:rPr lang="ko-KR" altLang="en-US" sz="1108" dirty="0"/>
              <a:t>하게 </a:t>
            </a:r>
            <a:r>
              <a:rPr lang="ko-KR" altLang="en-US" sz="1108" dirty="0" smtClean="0"/>
              <a:t> 됩니다</a:t>
            </a:r>
            <a:r>
              <a:rPr lang="en-US" altLang="ko-KR" sz="1108" dirty="0"/>
              <a:t>.</a:t>
            </a:r>
          </a:p>
        </p:txBody>
      </p:sp>
      <p:pic>
        <p:nvPicPr>
          <p:cNvPr id="31" name="그림 3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851188" y="1028668"/>
            <a:ext cx="2411816" cy="1800630"/>
          </a:xfrm>
          <a:prstGeom prst="rect">
            <a:avLst/>
          </a:prstGeom>
        </p:spPr>
      </p:pic>
      <p:pic>
        <p:nvPicPr>
          <p:cNvPr id="32" name="그림 3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824673" y="4250550"/>
            <a:ext cx="2440905" cy="1824565"/>
          </a:xfrm>
          <a:prstGeom prst="rect">
            <a:avLst/>
          </a:prstGeom>
        </p:spPr>
      </p:pic>
      <p:pic>
        <p:nvPicPr>
          <p:cNvPr id="35" name="그림 3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7032623" y="950826"/>
            <a:ext cx="2506468" cy="1867426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 rot="16200000">
            <a:off x="7050950" y="4214666"/>
            <a:ext cx="2446406" cy="1890834"/>
            <a:chOff x="461232" y="5963760"/>
            <a:chExt cx="3293216" cy="2109787"/>
          </a:xfrm>
        </p:grpSpPr>
        <p:pic>
          <p:nvPicPr>
            <p:cNvPr id="34" name="그림 33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61232" y="5963760"/>
              <a:ext cx="3162301" cy="2109787"/>
            </a:xfrm>
            <a:prstGeom prst="rect">
              <a:avLst/>
            </a:prstGeom>
          </p:spPr>
        </p:pic>
        <p:sp>
          <p:nvSpPr>
            <p:cNvPr id="37" name="오른쪽 화살표 36"/>
            <p:cNvSpPr/>
            <p:nvPr/>
          </p:nvSpPr>
          <p:spPr>
            <a:xfrm rot="16200000">
              <a:off x="2133470" y="7315712"/>
              <a:ext cx="627459" cy="200027"/>
            </a:xfrm>
            <a:prstGeom prst="right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46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2547212" y="6986980"/>
              <a:ext cx="1207236" cy="6320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831" dirty="0">
                  <a:solidFill>
                    <a:schemeClr val="bg1"/>
                  </a:solidFill>
                </a:rPr>
                <a:t>2MM</a:t>
              </a:r>
              <a:r>
                <a:rPr lang="ko-KR" altLang="en-US" sz="831" dirty="0">
                  <a:solidFill>
                    <a:schemeClr val="bg1"/>
                  </a:solidFill>
                </a:rPr>
                <a:t>거상</a:t>
              </a:r>
            </a:p>
          </p:txBody>
        </p:sp>
      </p:grpSp>
      <p:grpSp>
        <p:nvGrpSpPr>
          <p:cNvPr id="2" name="그룹 1"/>
          <p:cNvGrpSpPr/>
          <p:nvPr/>
        </p:nvGrpSpPr>
        <p:grpSpPr>
          <a:xfrm rot="16200000">
            <a:off x="4576809" y="2432717"/>
            <a:ext cx="2556777" cy="2086164"/>
            <a:chOff x="6976332" y="2568401"/>
            <a:chExt cx="3162301" cy="2109788"/>
          </a:xfrm>
        </p:grpSpPr>
        <p:pic>
          <p:nvPicPr>
            <p:cNvPr id="33" name="그림 3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976332" y="2568401"/>
              <a:ext cx="3162301" cy="2109788"/>
            </a:xfrm>
            <a:prstGeom prst="rect">
              <a:avLst/>
            </a:prstGeom>
          </p:spPr>
        </p:pic>
        <p:sp>
          <p:nvSpPr>
            <p:cNvPr id="39" name="폭발 1 38"/>
            <p:cNvSpPr/>
            <p:nvPr/>
          </p:nvSpPr>
          <p:spPr>
            <a:xfrm>
              <a:off x="7866920" y="3851702"/>
              <a:ext cx="257175" cy="243275"/>
            </a:xfrm>
            <a:prstGeom prst="irregularSeal1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46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8063659" y="4271940"/>
              <a:ext cx="1189750" cy="392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831" b="1" dirty="0">
                  <a:solidFill>
                    <a:srgbClr val="FF0000"/>
                  </a:solidFill>
                </a:rPr>
                <a:t>간섭발생</a:t>
              </a:r>
            </a:p>
          </p:txBody>
        </p:sp>
        <p:sp>
          <p:nvSpPr>
            <p:cNvPr id="41" name="폭발 1 40"/>
            <p:cNvSpPr/>
            <p:nvPr/>
          </p:nvSpPr>
          <p:spPr>
            <a:xfrm>
              <a:off x="8874188" y="3851702"/>
              <a:ext cx="257175" cy="243275"/>
            </a:xfrm>
            <a:prstGeom prst="irregularSeal1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46"/>
            </a:p>
          </p:txBody>
        </p:sp>
      </p:grpSp>
      <p:sp>
        <p:nvSpPr>
          <p:cNvPr id="42" name="TextBox 41"/>
          <p:cNvSpPr txBox="1"/>
          <p:nvPr/>
        </p:nvSpPr>
        <p:spPr>
          <a:xfrm rot="16200000">
            <a:off x="2116464" y="5135124"/>
            <a:ext cx="1878985" cy="769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97825" indent="-197825">
              <a:buFont typeface="Arial" panose="020B0604020202020204" pitchFamily="34" charset="0"/>
              <a:buChar char="•"/>
            </a:pPr>
            <a:r>
              <a:rPr lang="en-US" altLang="ko-KR" sz="1108" b="1" dirty="0"/>
              <a:t>2mm offset </a:t>
            </a:r>
            <a:r>
              <a:rPr lang="ko-KR" altLang="en-US" sz="1108" b="1" dirty="0"/>
              <a:t>전</a:t>
            </a:r>
          </a:p>
        </p:txBody>
      </p:sp>
      <p:sp>
        <p:nvSpPr>
          <p:cNvPr id="46" name="TextBox 45"/>
          <p:cNvSpPr txBox="1"/>
          <p:nvPr/>
        </p:nvSpPr>
        <p:spPr>
          <a:xfrm rot="16200000">
            <a:off x="6343373" y="5135124"/>
            <a:ext cx="1878985" cy="769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97825" indent="-197825">
              <a:buFont typeface="Arial" panose="020B0604020202020204" pitchFamily="34" charset="0"/>
              <a:buChar char="•"/>
            </a:pPr>
            <a:r>
              <a:rPr lang="en-US" altLang="ko-KR" sz="1108" b="1" dirty="0"/>
              <a:t>2mm offset </a:t>
            </a:r>
            <a:r>
              <a:rPr lang="ko-KR" altLang="en-US" sz="1108" b="1" dirty="0"/>
              <a:t>후</a:t>
            </a:r>
          </a:p>
        </p:txBody>
      </p:sp>
      <p:pic>
        <p:nvPicPr>
          <p:cNvPr id="36" name="그림 3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6200000">
            <a:off x="8694897" y="2438088"/>
            <a:ext cx="2430873" cy="2007163"/>
          </a:xfrm>
          <a:prstGeom prst="rect">
            <a:avLst/>
          </a:prstGeom>
        </p:spPr>
      </p:pic>
      <p:grpSp>
        <p:nvGrpSpPr>
          <p:cNvPr id="51" name="그룹 50"/>
          <p:cNvGrpSpPr/>
          <p:nvPr/>
        </p:nvGrpSpPr>
        <p:grpSpPr>
          <a:xfrm>
            <a:off x="11655064" y="-20051"/>
            <a:ext cx="536401" cy="6878049"/>
            <a:chOff x="11648968" y="-20051"/>
            <a:chExt cx="536401" cy="6878049"/>
          </a:xfrm>
        </p:grpSpPr>
        <p:grpSp>
          <p:nvGrpSpPr>
            <p:cNvPr id="52" name="그룹 51"/>
            <p:cNvGrpSpPr/>
            <p:nvPr/>
          </p:nvGrpSpPr>
          <p:grpSpPr>
            <a:xfrm>
              <a:off x="11648968" y="-20051"/>
              <a:ext cx="536401" cy="6878049"/>
              <a:chOff x="11648968" y="-20051"/>
              <a:chExt cx="536401" cy="6878049"/>
            </a:xfrm>
          </p:grpSpPr>
          <p:sp>
            <p:nvSpPr>
              <p:cNvPr id="54" name="Rectangle 31">
                <a:extLst>
                  <a:ext uri="{FF2B5EF4-FFF2-40B4-BE49-F238E27FC236}">
                    <a16:creationId xmlns:a16="http://schemas.microsoft.com/office/drawing/2014/main" xmlns="" id="{319C970C-B657-4E0B-B17C-24312D0BDB60}"/>
                  </a:ext>
                </a:extLst>
              </p:cNvPr>
              <p:cNvSpPr/>
              <p:nvPr/>
            </p:nvSpPr>
            <p:spPr>
              <a:xfrm rot="16200000">
                <a:off x="10186309" y="1442609"/>
                <a:ext cx="3461720" cy="53640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1108">
                  <a:latin typeface="Open Sans Light" panose="020B0306030504020204" pitchFamily="34" charset="0"/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55" name="Rectangle 32">
                <a:extLst>
                  <a:ext uri="{FF2B5EF4-FFF2-40B4-BE49-F238E27FC236}">
                    <a16:creationId xmlns:a16="http://schemas.microsoft.com/office/drawing/2014/main" xmlns="" id="{1CAF05E5-293E-49DD-8298-483B40551CFD}"/>
                  </a:ext>
                </a:extLst>
              </p:cNvPr>
              <p:cNvSpPr/>
              <p:nvPr/>
            </p:nvSpPr>
            <p:spPr>
              <a:xfrm rot="16200000">
                <a:off x="10199054" y="4871684"/>
                <a:ext cx="3436228" cy="536400"/>
              </a:xfrm>
              <a:prstGeom prst="rect">
                <a:avLst/>
              </a:prstGeom>
              <a:solidFill>
                <a:srgbClr val="F8F8F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1246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grpSp>
            <p:nvGrpSpPr>
              <p:cNvPr id="56" name="Group 52">
                <a:extLst>
                  <a:ext uri="{FF2B5EF4-FFF2-40B4-BE49-F238E27FC236}">
                    <a16:creationId xmlns:a16="http://schemas.microsoft.com/office/drawing/2014/main" xmlns="" id="{32D4A759-F988-4BCA-91EE-C6E511DE4BAD}"/>
                  </a:ext>
                </a:extLst>
              </p:cNvPr>
              <p:cNvGrpSpPr/>
              <p:nvPr/>
            </p:nvGrpSpPr>
            <p:grpSpPr>
              <a:xfrm rot="16200000">
                <a:off x="10861595" y="4707713"/>
                <a:ext cx="2140930" cy="252354"/>
                <a:chOff x="1020727" y="6528406"/>
                <a:chExt cx="2148870" cy="205354"/>
              </a:xfrm>
            </p:grpSpPr>
            <p:sp>
              <p:nvSpPr>
                <p:cNvPr id="58" name="Freeform 62">
                  <a:extLst>
                    <a:ext uri="{FF2B5EF4-FFF2-40B4-BE49-F238E27FC236}">
                      <a16:creationId xmlns:a16="http://schemas.microsoft.com/office/drawing/2014/main" xmlns="" id="{28AAB583-60C3-4477-8309-EB783AAED97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020727" y="6528406"/>
                  <a:ext cx="121482" cy="119439"/>
                </a:xfrm>
                <a:custGeom>
                  <a:avLst/>
                  <a:gdLst>
                    <a:gd name="T0" fmla="*/ 92739 w 55"/>
                    <a:gd name="T1" fmla="*/ 185737 h 54"/>
                    <a:gd name="T2" fmla="*/ 0 w 55"/>
                    <a:gd name="T3" fmla="*/ 92869 h 54"/>
                    <a:gd name="T4" fmla="*/ 92739 w 55"/>
                    <a:gd name="T5" fmla="*/ 0 h 54"/>
                    <a:gd name="T6" fmla="*/ 188913 w 55"/>
                    <a:gd name="T7" fmla="*/ 92869 h 54"/>
                    <a:gd name="T8" fmla="*/ 92739 w 55"/>
                    <a:gd name="T9" fmla="*/ 185737 h 54"/>
                    <a:gd name="T10" fmla="*/ 13739 w 55"/>
                    <a:gd name="T11" fmla="*/ 92869 h 54"/>
                    <a:gd name="T12" fmla="*/ 92739 w 55"/>
                    <a:gd name="T13" fmla="*/ 171979 h 54"/>
                    <a:gd name="T14" fmla="*/ 171739 w 55"/>
                    <a:gd name="T15" fmla="*/ 92869 h 54"/>
                    <a:gd name="T16" fmla="*/ 92739 w 55"/>
                    <a:gd name="T17" fmla="*/ 13758 h 54"/>
                    <a:gd name="T18" fmla="*/ 13739 w 55"/>
                    <a:gd name="T19" fmla="*/ 92869 h 54"/>
                    <a:gd name="T20" fmla="*/ 140826 w 55"/>
                    <a:gd name="T21" fmla="*/ 127264 h 54"/>
                    <a:gd name="T22" fmla="*/ 96174 w 55"/>
                    <a:gd name="T23" fmla="*/ 151341 h 54"/>
                    <a:gd name="T24" fmla="*/ 37783 w 55"/>
                    <a:gd name="T25" fmla="*/ 92869 h 54"/>
                    <a:gd name="T26" fmla="*/ 96174 w 55"/>
                    <a:gd name="T27" fmla="*/ 34396 h 54"/>
                    <a:gd name="T28" fmla="*/ 137391 w 55"/>
                    <a:gd name="T29" fmla="*/ 58473 h 54"/>
                    <a:gd name="T30" fmla="*/ 137391 w 55"/>
                    <a:gd name="T31" fmla="*/ 72231 h 54"/>
                    <a:gd name="T32" fmla="*/ 137391 w 55"/>
                    <a:gd name="T33" fmla="*/ 72231 h 54"/>
                    <a:gd name="T34" fmla="*/ 123652 w 55"/>
                    <a:gd name="T35" fmla="*/ 72231 h 54"/>
                    <a:gd name="T36" fmla="*/ 120217 w 55"/>
                    <a:gd name="T37" fmla="*/ 72231 h 54"/>
                    <a:gd name="T38" fmla="*/ 120217 w 55"/>
                    <a:gd name="T39" fmla="*/ 61912 h 54"/>
                    <a:gd name="T40" fmla="*/ 96174 w 55"/>
                    <a:gd name="T41" fmla="*/ 51594 h 54"/>
                    <a:gd name="T42" fmla="*/ 54957 w 55"/>
                    <a:gd name="T43" fmla="*/ 92869 h 54"/>
                    <a:gd name="T44" fmla="*/ 96174 w 55"/>
                    <a:gd name="T45" fmla="*/ 134143 h 54"/>
                    <a:gd name="T46" fmla="*/ 120217 w 55"/>
                    <a:gd name="T47" fmla="*/ 123825 h 54"/>
                    <a:gd name="T48" fmla="*/ 120217 w 55"/>
                    <a:gd name="T49" fmla="*/ 113506 h 54"/>
                    <a:gd name="T50" fmla="*/ 123652 w 55"/>
                    <a:gd name="T51" fmla="*/ 113506 h 54"/>
                    <a:gd name="T52" fmla="*/ 137391 w 55"/>
                    <a:gd name="T53" fmla="*/ 113506 h 54"/>
                    <a:gd name="T54" fmla="*/ 140826 w 55"/>
                    <a:gd name="T55" fmla="*/ 113506 h 54"/>
                    <a:gd name="T56" fmla="*/ 140826 w 55"/>
                    <a:gd name="T57" fmla="*/ 127264 h 54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</a:gdLst>
                  <a:ahLst/>
                  <a:cxnLst>
                    <a:cxn ang="T58">
                      <a:pos x="T0" y="T1"/>
                    </a:cxn>
                    <a:cxn ang="T59">
                      <a:pos x="T2" y="T3"/>
                    </a:cxn>
                    <a:cxn ang="T60">
                      <a:pos x="T4" y="T5"/>
                    </a:cxn>
                    <a:cxn ang="T61">
                      <a:pos x="T6" y="T7"/>
                    </a:cxn>
                    <a:cxn ang="T62">
                      <a:pos x="T8" y="T9"/>
                    </a:cxn>
                    <a:cxn ang="T63">
                      <a:pos x="T10" y="T11"/>
                    </a:cxn>
                    <a:cxn ang="T64">
                      <a:pos x="T12" y="T13"/>
                    </a:cxn>
                    <a:cxn ang="T65">
                      <a:pos x="T14" y="T15"/>
                    </a:cxn>
                    <a:cxn ang="T66">
                      <a:pos x="T16" y="T17"/>
                    </a:cxn>
                    <a:cxn ang="T67">
                      <a:pos x="T18" y="T19"/>
                    </a:cxn>
                    <a:cxn ang="T68">
                      <a:pos x="T20" y="T21"/>
                    </a:cxn>
                    <a:cxn ang="T69">
                      <a:pos x="T22" y="T23"/>
                    </a:cxn>
                    <a:cxn ang="T70">
                      <a:pos x="T24" y="T25"/>
                    </a:cxn>
                    <a:cxn ang="T71">
                      <a:pos x="T26" y="T27"/>
                    </a:cxn>
                    <a:cxn ang="T72">
                      <a:pos x="T28" y="T29"/>
                    </a:cxn>
                    <a:cxn ang="T73">
                      <a:pos x="T30" y="T31"/>
                    </a:cxn>
                    <a:cxn ang="T74">
                      <a:pos x="T32" y="T33"/>
                    </a:cxn>
                    <a:cxn ang="T75">
                      <a:pos x="T34" y="T35"/>
                    </a:cxn>
                    <a:cxn ang="T76">
                      <a:pos x="T36" y="T37"/>
                    </a:cxn>
                    <a:cxn ang="T77">
                      <a:pos x="T38" y="T39"/>
                    </a:cxn>
                    <a:cxn ang="T78">
                      <a:pos x="T40" y="T41"/>
                    </a:cxn>
                    <a:cxn ang="T79">
                      <a:pos x="T42" y="T43"/>
                    </a:cxn>
                    <a:cxn ang="T80">
                      <a:pos x="T44" y="T45"/>
                    </a:cxn>
                    <a:cxn ang="T81">
                      <a:pos x="T46" y="T47"/>
                    </a:cxn>
                    <a:cxn ang="T82">
                      <a:pos x="T48" y="T49"/>
                    </a:cxn>
                    <a:cxn ang="T83">
                      <a:pos x="T50" y="T51"/>
                    </a:cxn>
                    <a:cxn ang="T84">
                      <a:pos x="T52" y="T53"/>
                    </a:cxn>
                    <a:cxn ang="T85">
                      <a:pos x="T54" y="T55"/>
                    </a:cxn>
                    <a:cxn ang="T86">
                      <a:pos x="T56" y="T57"/>
                    </a:cxn>
                  </a:cxnLst>
                  <a:rect l="0" t="0" r="r" b="b"/>
                  <a:pathLst>
                    <a:path w="55" h="54">
                      <a:moveTo>
                        <a:pt x="27" y="54"/>
                      </a:moveTo>
                      <a:cubicBezTo>
                        <a:pt x="12" y="54"/>
                        <a:pt x="0" y="42"/>
                        <a:pt x="0" y="27"/>
                      </a:cubicBezTo>
                      <a:cubicBezTo>
                        <a:pt x="0" y="12"/>
                        <a:pt x="12" y="0"/>
                        <a:pt x="27" y="0"/>
                      </a:cubicBezTo>
                      <a:cubicBezTo>
                        <a:pt x="42" y="0"/>
                        <a:pt x="55" y="12"/>
                        <a:pt x="55" y="27"/>
                      </a:cubicBezTo>
                      <a:cubicBezTo>
                        <a:pt x="55" y="42"/>
                        <a:pt x="42" y="54"/>
                        <a:pt x="27" y="54"/>
                      </a:cubicBezTo>
                      <a:close/>
                      <a:moveTo>
                        <a:pt x="4" y="27"/>
                      </a:moveTo>
                      <a:cubicBezTo>
                        <a:pt x="4" y="40"/>
                        <a:pt x="15" y="50"/>
                        <a:pt x="27" y="50"/>
                      </a:cubicBezTo>
                      <a:cubicBezTo>
                        <a:pt x="40" y="50"/>
                        <a:pt x="50" y="40"/>
                        <a:pt x="50" y="27"/>
                      </a:cubicBezTo>
                      <a:cubicBezTo>
                        <a:pt x="50" y="14"/>
                        <a:pt x="40" y="4"/>
                        <a:pt x="27" y="4"/>
                      </a:cubicBezTo>
                      <a:cubicBezTo>
                        <a:pt x="15" y="4"/>
                        <a:pt x="4" y="14"/>
                        <a:pt x="4" y="27"/>
                      </a:cubicBezTo>
                      <a:close/>
                      <a:moveTo>
                        <a:pt x="41" y="37"/>
                      </a:moveTo>
                      <a:cubicBezTo>
                        <a:pt x="41" y="42"/>
                        <a:pt x="33" y="44"/>
                        <a:pt x="28" y="44"/>
                      </a:cubicBezTo>
                      <a:cubicBezTo>
                        <a:pt x="18" y="44"/>
                        <a:pt x="11" y="37"/>
                        <a:pt x="11" y="27"/>
                      </a:cubicBezTo>
                      <a:cubicBezTo>
                        <a:pt x="11" y="17"/>
                        <a:pt x="18" y="10"/>
                        <a:pt x="28" y="10"/>
                      </a:cubicBezTo>
                      <a:cubicBezTo>
                        <a:pt x="31" y="10"/>
                        <a:pt x="40" y="11"/>
                        <a:pt x="40" y="17"/>
                      </a:cubicBezTo>
                      <a:cubicBezTo>
                        <a:pt x="40" y="21"/>
                        <a:pt x="40" y="21"/>
                        <a:pt x="40" y="21"/>
                      </a:cubicBezTo>
                      <a:cubicBezTo>
                        <a:pt x="40" y="21"/>
                        <a:pt x="40" y="21"/>
                        <a:pt x="40" y="21"/>
                      </a:cubicBezTo>
                      <a:cubicBezTo>
                        <a:pt x="36" y="21"/>
                        <a:pt x="36" y="21"/>
                        <a:pt x="36" y="21"/>
                      </a:cubicBezTo>
                      <a:cubicBezTo>
                        <a:pt x="35" y="21"/>
                        <a:pt x="35" y="21"/>
                        <a:pt x="35" y="21"/>
                      </a:cubicBezTo>
                      <a:cubicBezTo>
                        <a:pt x="35" y="18"/>
                        <a:pt x="35" y="18"/>
                        <a:pt x="35" y="18"/>
                      </a:cubicBezTo>
                      <a:cubicBezTo>
                        <a:pt x="35" y="16"/>
                        <a:pt x="31" y="15"/>
                        <a:pt x="28" y="15"/>
                      </a:cubicBezTo>
                      <a:cubicBezTo>
                        <a:pt x="21" y="15"/>
                        <a:pt x="16" y="20"/>
                        <a:pt x="16" y="27"/>
                      </a:cubicBezTo>
                      <a:cubicBezTo>
                        <a:pt x="16" y="34"/>
                        <a:pt x="21" y="39"/>
                        <a:pt x="28" y="39"/>
                      </a:cubicBezTo>
                      <a:cubicBezTo>
                        <a:pt x="31" y="39"/>
                        <a:pt x="35" y="38"/>
                        <a:pt x="35" y="36"/>
                      </a:cubicBezTo>
                      <a:cubicBezTo>
                        <a:pt x="35" y="33"/>
                        <a:pt x="35" y="33"/>
                        <a:pt x="35" y="33"/>
                      </a:cubicBezTo>
                      <a:cubicBezTo>
                        <a:pt x="35" y="33"/>
                        <a:pt x="36" y="33"/>
                        <a:pt x="36" y="33"/>
                      </a:cubicBezTo>
                      <a:cubicBezTo>
                        <a:pt x="40" y="33"/>
                        <a:pt x="40" y="33"/>
                        <a:pt x="40" y="33"/>
                      </a:cubicBezTo>
                      <a:cubicBezTo>
                        <a:pt x="41" y="33"/>
                        <a:pt x="41" y="33"/>
                        <a:pt x="41" y="33"/>
                      </a:cubicBezTo>
                      <a:lnTo>
                        <a:pt x="41" y="37"/>
                      </a:lnTo>
                      <a:close/>
                    </a:path>
                  </a:pathLst>
                </a:custGeom>
                <a:solidFill>
                  <a:schemeClr val="bg1">
                    <a:lumMod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 sz="1000" dirty="0">
                    <a:solidFill>
                      <a:schemeClr val="bg1">
                        <a:lumMod val="50000"/>
                      </a:schemeClr>
                    </a:solidFill>
                    <a:latin typeface="Open Sans Light" panose="020B0306030504020204" pitchFamily="34" charset="0"/>
                    <a:ea typeface="Open Sans Light" panose="020B0306030504020204" pitchFamily="34" charset="0"/>
                    <a:cs typeface="Open Sans Light" panose="020B0306030504020204" pitchFamily="34" charset="0"/>
                  </a:endParaRPr>
                </a:p>
              </p:txBody>
            </p:sp>
            <p:sp>
              <p:nvSpPr>
                <p:cNvPr id="59" name="TextBox 58">
                  <a:extLst>
                    <a:ext uri="{FF2B5EF4-FFF2-40B4-BE49-F238E27FC236}">
                      <a16:creationId xmlns:a16="http://schemas.microsoft.com/office/drawing/2014/main" xmlns="" id="{87A7B052-7865-4940-869B-CC440D15DC85}"/>
                    </a:ext>
                  </a:extLst>
                </p:cNvPr>
                <p:cNvSpPr txBox="1"/>
                <p:nvPr/>
              </p:nvSpPr>
              <p:spPr>
                <a:xfrm>
                  <a:off x="1243107" y="6533397"/>
                  <a:ext cx="1926490" cy="200363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ko-KR" sz="1000" spc="208" dirty="0">
                      <a:solidFill>
                        <a:schemeClr val="bg1">
                          <a:lumMod val="50000"/>
                        </a:schemeClr>
                      </a:solidFill>
                      <a:latin typeface="+mn-ea"/>
                      <a:cs typeface="Open Sans Light" panose="020B0306030504020204" pitchFamily="34" charset="0"/>
                    </a:rPr>
                    <a:t>4Milling Center Q&amp;A</a:t>
                  </a:r>
                  <a:endParaRPr lang="id-ID" altLang="ko-KR" sz="1000" spc="208" dirty="0">
                    <a:solidFill>
                      <a:schemeClr val="bg1">
                        <a:lumMod val="50000"/>
                      </a:schemeClr>
                    </a:solidFill>
                    <a:latin typeface="+mn-ea"/>
                    <a:cs typeface="Open Sans Light" panose="020B0306030504020204" pitchFamily="34" charset="0"/>
                  </a:endParaRPr>
                </a:p>
              </p:txBody>
            </p:sp>
          </p:grpSp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xmlns="" id="{D74C3809-2D75-4E4C-9BE9-DFA8456DDACB}"/>
                  </a:ext>
                </a:extLst>
              </p:cNvPr>
              <p:cNvSpPr txBox="1"/>
              <p:nvPr/>
            </p:nvSpPr>
            <p:spPr>
              <a:xfrm rot="16200000">
                <a:off x="11629437" y="6332107"/>
                <a:ext cx="461837" cy="246221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US" sz="1000" dirty="0" smtClean="0">
                    <a:solidFill>
                      <a:schemeClr val="bg1">
                        <a:lumMod val="65000"/>
                      </a:schemeClr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  <a:cs typeface="Open Sans" panose="020B0606030504020204" pitchFamily="34" charset="0"/>
                  </a:rPr>
                  <a:t>10</a:t>
                </a:r>
                <a:endParaRPr lang="id-ID" sz="1000" dirty="0">
                  <a:solidFill>
                    <a:schemeClr val="bg1">
                      <a:lumMod val="65000"/>
                    </a:schemeClr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  <a:cs typeface="Open Sans" panose="020B0606030504020204" pitchFamily="34" charset="0"/>
                </a:endParaRPr>
              </a:p>
            </p:txBody>
          </p:sp>
        </p:grpSp>
        <p:cxnSp>
          <p:nvCxnSpPr>
            <p:cNvPr id="53" name="Straight Connector 66">
              <a:extLst>
                <a:ext uri="{FF2B5EF4-FFF2-40B4-BE49-F238E27FC236}">
                  <a16:creationId xmlns:a16="http://schemas.microsoft.com/office/drawing/2014/main" xmlns="" id="{F57D1931-382B-422E-9CE2-BC4EF1358EB7}"/>
                </a:ext>
              </a:extLst>
            </p:cNvPr>
            <p:cNvCxnSpPr/>
            <p:nvPr/>
          </p:nvCxnSpPr>
          <p:spPr>
            <a:xfrm rot="16200000">
              <a:off x="11860356" y="5907381"/>
              <a:ext cx="0" cy="356726"/>
            </a:xfrm>
            <a:prstGeom prst="line">
              <a:avLst/>
            </a:prstGeom>
            <a:ln>
              <a:solidFill>
                <a:schemeClr val="bg1">
                  <a:lumMod val="85000"/>
                  <a:alpha val="7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505192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Rectangle: Rounded Corners 3">
            <a:extLst>
              <a:ext uri="{FF2B5EF4-FFF2-40B4-BE49-F238E27FC236}">
                <a16:creationId xmlns:a16="http://schemas.microsoft.com/office/drawing/2014/main" xmlns="" id="{3A89B4C5-6D00-4BCC-AB56-9DA8B7294B00}"/>
              </a:ext>
            </a:extLst>
          </p:cNvPr>
          <p:cNvSpPr/>
          <p:nvPr/>
        </p:nvSpPr>
        <p:spPr>
          <a:xfrm rot="16200000">
            <a:off x="2666093" y="-2664382"/>
            <a:ext cx="6841084" cy="12173272"/>
          </a:xfrm>
          <a:prstGeom prst="roundRect">
            <a:avLst>
              <a:gd name="adj" fmla="val 0"/>
            </a:avLst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246"/>
          </a:p>
        </p:txBody>
      </p:sp>
      <p:sp>
        <p:nvSpPr>
          <p:cNvPr id="77" name="Rectangle 6">
            <a:extLst>
              <a:ext uri="{FF2B5EF4-FFF2-40B4-BE49-F238E27FC236}">
                <a16:creationId xmlns:a16="http://schemas.microsoft.com/office/drawing/2014/main" xmlns="" id="{244C4823-DD39-46A2-BE88-929EC35F369A}"/>
              </a:ext>
            </a:extLst>
          </p:cNvPr>
          <p:cNvSpPr/>
          <p:nvPr/>
        </p:nvSpPr>
        <p:spPr>
          <a:xfrm rot="16200000">
            <a:off x="2700061" y="-1900600"/>
            <a:ext cx="6142526" cy="1064570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270000" sx="85000" sy="85000" algn="ctr" rotWithShape="0">
              <a:schemeClr val="tx1">
                <a:lumMod val="95000"/>
                <a:lumOff val="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246"/>
          </a:p>
        </p:txBody>
      </p:sp>
      <p:sp>
        <p:nvSpPr>
          <p:cNvPr id="43" name="TextBox 42"/>
          <p:cNvSpPr txBox="1"/>
          <p:nvPr/>
        </p:nvSpPr>
        <p:spPr>
          <a:xfrm rot="16200000">
            <a:off x="-511369" y="4968123"/>
            <a:ext cx="2722354" cy="6179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62" b="1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Segoe UI Light" panose="020B0502040204020203" pitchFamily="34" charset="0"/>
              </a:rPr>
              <a:t>Sinus Guide 03</a:t>
            </a:r>
            <a:endParaRPr lang="id-ID" altLang="ko-KR" sz="1662" b="1" dirty="0"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Segoe UI Light" panose="020B0502040204020203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 rot="16200000">
            <a:off x="-1455784" y="3369425"/>
            <a:ext cx="58662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/>
              <a:t>-</a:t>
            </a:r>
            <a:r>
              <a:rPr lang="ko-KR" altLang="en-US" sz="1000" dirty="0" err="1"/>
              <a:t>상악동</a:t>
            </a:r>
            <a:r>
              <a:rPr lang="ko-KR" altLang="en-US" sz="1000" dirty="0"/>
              <a:t> 침범 시 </a:t>
            </a:r>
            <a:r>
              <a:rPr lang="ko-KR" altLang="en-US" sz="1000" dirty="0" err="1">
                <a:solidFill>
                  <a:srgbClr val="FF0000"/>
                </a:solidFill>
              </a:rPr>
              <a:t>상악동</a:t>
            </a:r>
            <a:r>
              <a:rPr lang="ko-KR" altLang="en-US" sz="1000" dirty="0">
                <a:solidFill>
                  <a:srgbClr val="FF0000"/>
                </a:solidFill>
              </a:rPr>
              <a:t> </a:t>
            </a:r>
            <a:r>
              <a:rPr lang="ko-KR" altLang="en-US" sz="1000" dirty="0" err="1">
                <a:solidFill>
                  <a:srgbClr val="FF0000"/>
                </a:solidFill>
              </a:rPr>
              <a:t>거상술</a:t>
            </a:r>
            <a:r>
              <a:rPr lang="ko-KR" altLang="en-US" sz="1000" dirty="0">
                <a:solidFill>
                  <a:srgbClr val="FF0000"/>
                </a:solidFill>
              </a:rPr>
              <a:t> 편의성</a:t>
            </a:r>
            <a:r>
              <a:rPr lang="ko-KR" altLang="en-US" sz="1000" dirty="0"/>
              <a:t>을</a:t>
            </a:r>
            <a:r>
              <a:rPr lang="ko-KR" altLang="en-US" sz="1000" dirty="0">
                <a:solidFill>
                  <a:srgbClr val="FF0000"/>
                </a:solidFill>
              </a:rPr>
              <a:t> </a:t>
            </a:r>
            <a:r>
              <a:rPr lang="ko-KR" altLang="en-US" sz="1000" dirty="0"/>
              <a:t>위한 무료제공 </a:t>
            </a:r>
            <a:r>
              <a:rPr lang="en-US" altLang="ko-KR" sz="1000" dirty="0"/>
              <a:t>Guide </a:t>
            </a:r>
          </a:p>
        </p:txBody>
      </p:sp>
      <p:pic>
        <p:nvPicPr>
          <p:cNvPr id="45" name="그림 4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059107" y="939671"/>
            <a:ext cx="2780141" cy="2215429"/>
          </a:xfrm>
          <a:prstGeom prst="rect">
            <a:avLst/>
          </a:prstGeom>
        </p:spPr>
      </p:pic>
      <p:pic>
        <p:nvPicPr>
          <p:cNvPr id="47" name="그림 4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059106" y="3846184"/>
            <a:ext cx="2780141" cy="2215425"/>
          </a:xfrm>
          <a:prstGeom prst="rect">
            <a:avLst/>
          </a:prstGeom>
        </p:spPr>
      </p:pic>
      <p:pic>
        <p:nvPicPr>
          <p:cNvPr id="48" name="그림 4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6580068" y="3825375"/>
            <a:ext cx="2780141" cy="2257045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 rot="16200000">
            <a:off x="-632999" y="3377284"/>
            <a:ext cx="5429161" cy="50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46" dirty="0"/>
              <a:t>A. </a:t>
            </a:r>
            <a:r>
              <a:rPr lang="ko-KR" altLang="en-US" sz="1246" b="1" dirty="0">
                <a:solidFill>
                  <a:schemeClr val="accent1"/>
                </a:solidFill>
              </a:rPr>
              <a:t>침범 </a:t>
            </a:r>
            <a:r>
              <a:rPr lang="en-US" altLang="ko-KR" sz="1246" b="1" dirty="0">
                <a:solidFill>
                  <a:schemeClr val="accent1"/>
                </a:solidFill>
              </a:rPr>
              <a:t>Guide </a:t>
            </a:r>
            <a:r>
              <a:rPr lang="en-US" altLang="ko-KR" sz="1246" dirty="0">
                <a:sym typeface="Wingdings" panose="05000000000000000000" pitchFamily="2" charset="2"/>
              </a:rPr>
              <a:t>: </a:t>
            </a:r>
            <a:r>
              <a:rPr lang="ko-KR" altLang="en-US" sz="1246" dirty="0">
                <a:sym typeface="Wingdings" panose="05000000000000000000" pitchFamily="2" charset="2"/>
              </a:rPr>
              <a:t>최종 </a:t>
            </a:r>
            <a:r>
              <a:rPr lang="ko-KR" altLang="en-US" sz="1246" dirty="0" err="1">
                <a:sym typeface="Wingdings" panose="05000000000000000000" pitchFamily="2" charset="2"/>
              </a:rPr>
              <a:t>컨펌하신</a:t>
            </a:r>
            <a:r>
              <a:rPr lang="ko-KR" altLang="en-US" sz="1246" dirty="0">
                <a:sym typeface="Wingdings" panose="05000000000000000000" pitchFamily="2" charset="2"/>
              </a:rPr>
              <a:t> 위치의 </a:t>
            </a:r>
            <a:r>
              <a:rPr lang="en-US" altLang="ko-KR" sz="1246" dirty="0">
                <a:sym typeface="Wingdings" panose="05000000000000000000" pitchFamily="2" charset="2"/>
              </a:rPr>
              <a:t>Guide </a:t>
            </a:r>
            <a:r>
              <a:rPr lang="en-US" altLang="ko-KR" sz="1246" dirty="0"/>
              <a:t> </a:t>
            </a:r>
            <a:endParaRPr lang="ko-KR" altLang="en-US" sz="1246" dirty="0"/>
          </a:p>
        </p:txBody>
      </p:sp>
      <p:sp>
        <p:nvSpPr>
          <p:cNvPr id="50" name="TextBox 49"/>
          <p:cNvSpPr txBox="1"/>
          <p:nvPr/>
        </p:nvSpPr>
        <p:spPr>
          <a:xfrm rot="16200000">
            <a:off x="3829229" y="3377284"/>
            <a:ext cx="5429161" cy="50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46" dirty="0"/>
              <a:t>B. </a:t>
            </a:r>
            <a:r>
              <a:rPr lang="ko-KR" altLang="en-US" sz="1246" dirty="0">
                <a:solidFill>
                  <a:schemeClr val="accent1"/>
                </a:solidFill>
              </a:rPr>
              <a:t>하연 </a:t>
            </a:r>
            <a:r>
              <a:rPr lang="en-US" altLang="ko-KR" sz="1246" dirty="0">
                <a:solidFill>
                  <a:schemeClr val="accent1"/>
                </a:solidFill>
              </a:rPr>
              <a:t>Guide </a:t>
            </a:r>
            <a:r>
              <a:rPr lang="en-US" altLang="ko-KR" sz="1246" dirty="0">
                <a:sym typeface="Wingdings" panose="05000000000000000000" pitchFamily="2" charset="2"/>
              </a:rPr>
              <a:t>: </a:t>
            </a:r>
            <a:r>
              <a:rPr lang="ko-KR" altLang="en-US" sz="1246" dirty="0" err="1">
                <a:sym typeface="Wingdings" panose="05000000000000000000" pitchFamily="2" charset="2"/>
              </a:rPr>
              <a:t>상악동에서</a:t>
            </a:r>
            <a:r>
              <a:rPr lang="ko-KR" altLang="en-US" sz="1246" dirty="0">
                <a:sym typeface="Wingdings" panose="05000000000000000000" pitchFamily="2" charset="2"/>
              </a:rPr>
              <a:t> 약 </a:t>
            </a:r>
            <a:r>
              <a:rPr lang="en-US" altLang="ko-KR" sz="1246" dirty="0">
                <a:sym typeface="Wingdings" panose="05000000000000000000" pitchFamily="2" charset="2"/>
              </a:rPr>
              <a:t>1mm </a:t>
            </a:r>
            <a:r>
              <a:rPr lang="ko-KR" altLang="en-US" sz="1246" dirty="0">
                <a:sym typeface="Wingdings" panose="05000000000000000000" pitchFamily="2" charset="2"/>
              </a:rPr>
              <a:t>떨어진 </a:t>
            </a:r>
            <a:r>
              <a:rPr lang="en-US" altLang="ko-KR" sz="1246" dirty="0">
                <a:sym typeface="Wingdings" panose="05000000000000000000" pitchFamily="2" charset="2"/>
              </a:rPr>
              <a:t>Guide </a:t>
            </a:r>
            <a:r>
              <a:rPr lang="en-US" altLang="ko-KR" sz="1246" dirty="0"/>
              <a:t> </a:t>
            </a:r>
            <a:endParaRPr lang="ko-KR" altLang="en-US" sz="1246" dirty="0"/>
          </a:p>
        </p:txBody>
      </p:sp>
      <p:pic>
        <p:nvPicPr>
          <p:cNvPr id="51" name="그림 5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6575294" y="914086"/>
            <a:ext cx="2789689" cy="2257049"/>
          </a:xfrm>
          <a:prstGeom prst="rect">
            <a:avLst/>
          </a:prstGeom>
        </p:spPr>
      </p:pic>
      <p:sp>
        <p:nvSpPr>
          <p:cNvPr id="52" name="TextBox 51"/>
          <p:cNvSpPr txBox="1"/>
          <p:nvPr/>
        </p:nvSpPr>
        <p:spPr>
          <a:xfrm rot="16200000">
            <a:off x="3011945" y="4309153"/>
            <a:ext cx="398683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>
                <a:solidFill>
                  <a:srgbClr val="FF0000"/>
                </a:solidFill>
              </a:rPr>
              <a:t>*</a:t>
            </a:r>
            <a:r>
              <a:rPr lang="ko-KR" altLang="en-US" sz="1000" b="1" dirty="0">
                <a:solidFill>
                  <a:srgbClr val="FF0000"/>
                </a:solidFill>
              </a:rPr>
              <a:t>사용법 </a:t>
            </a:r>
            <a:r>
              <a:rPr lang="en-US" altLang="ko-KR" sz="1000" dirty="0"/>
              <a:t>: </a:t>
            </a:r>
            <a:r>
              <a:rPr lang="ko-KR" altLang="en-US" sz="1000" dirty="0"/>
              <a:t>하연</a:t>
            </a:r>
            <a:r>
              <a:rPr lang="en-US" altLang="ko-KR" sz="1000" dirty="0"/>
              <a:t>Guide </a:t>
            </a:r>
            <a:r>
              <a:rPr lang="en-US" altLang="ko-KR" sz="1000" dirty="0">
                <a:sym typeface="Wingdings" panose="05000000000000000000" pitchFamily="2" charset="2"/>
              </a:rPr>
              <a:t> </a:t>
            </a:r>
            <a:r>
              <a:rPr lang="ko-KR" altLang="en-US" sz="1000" dirty="0" err="1">
                <a:sym typeface="Wingdings" panose="05000000000000000000" pitchFamily="2" charset="2"/>
              </a:rPr>
              <a:t>상악동</a:t>
            </a:r>
            <a:r>
              <a:rPr lang="ko-KR" altLang="en-US" sz="1000" dirty="0">
                <a:sym typeface="Wingdings" panose="05000000000000000000" pitchFamily="2" charset="2"/>
              </a:rPr>
              <a:t> 거상</a:t>
            </a:r>
            <a:r>
              <a:rPr lang="en-US" altLang="ko-KR" sz="1000" dirty="0">
                <a:sym typeface="Wingdings" panose="05000000000000000000" pitchFamily="2" charset="2"/>
              </a:rPr>
              <a:t> </a:t>
            </a:r>
            <a:r>
              <a:rPr lang="ko-KR" altLang="en-US" sz="1000" dirty="0">
                <a:sym typeface="Wingdings" panose="05000000000000000000" pitchFamily="2" charset="2"/>
              </a:rPr>
              <a:t>침범 </a:t>
            </a:r>
            <a:r>
              <a:rPr lang="en-US" altLang="ko-KR" sz="1000" dirty="0">
                <a:sym typeface="Wingdings" panose="05000000000000000000" pitchFamily="2" charset="2"/>
              </a:rPr>
              <a:t>Guide </a:t>
            </a:r>
            <a:endParaRPr lang="ko-KR" altLang="en-US" sz="1000" dirty="0"/>
          </a:p>
        </p:txBody>
      </p:sp>
      <p:sp>
        <p:nvSpPr>
          <p:cNvPr id="53" name="TextBox 52"/>
          <p:cNvSpPr txBox="1"/>
          <p:nvPr/>
        </p:nvSpPr>
        <p:spPr>
          <a:xfrm rot="16200000">
            <a:off x="8565097" y="1769387"/>
            <a:ext cx="220901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/>
              <a:t>*</a:t>
            </a:r>
            <a:r>
              <a:rPr lang="ko-KR" altLang="en-US" sz="1000" b="1" dirty="0"/>
              <a:t>하연 </a:t>
            </a:r>
            <a:r>
              <a:rPr lang="en-US" altLang="ko-KR" sz="1000" b="1" dirty="0"/>
              <a:t>Guide </a:t>
            </a:r>
            <a:r>
              <a:rPr lang="ko-KR" altLang="en-US" sz="1000" b="1" dirty="0"/>
              <a:t>제작 시 이름 끝에 </a:t>
            </a:r>
            <a:r>
              <a:rPr lang="en-US" altLang="ko-KR" sz="1000" b="1" dirty="0">
                <a:solidFill>
                  <a:srgbClr val="FF0000"/>
                </a:solidFill>
              </a:rPr>
              <a:t>S</a:t>
            </a:r>
            <a:endParaRPr lang="en-US" altLang="ko-KR" sz="1000" b="1" dirty="0"/>
          </a:p>
          <a:p>
            <a:r>
              <a:rPr lang="en-US" altLang="ko-KR" sz="1000" b="1" dirty="0">
                <a:solidFill>
                  <a:srgbClr val="FF0000"/>
                </a:solidFill>
              </a:rPr>
              <a:t>  Open </a:t>
            </a:r>
            <a:r>
              <a:rPr lang="en-US" altLang="ko-KR" sz="1000" b="1" dirty="0" err="1">
                <a:solidFill>
                  <a:srgbClr val="FF0000"/>
                </a:solidFill>
              </a:rPr>
              <a:t>Nonsleeve</a:t>
            </a:r>
            <a:r>
              <a:rPr lang="en-US" altLang="ko-KR" sz="1000" b="1" dirty="0">
                <a:solidFill>
                  <a:srgbClr val="FF0000"/>
                </a:solidFill>
              </a:rPr>
              <a:t> </a:t>
            </a:r>
            <a:r>
              <a:rPr lang="ko-KR" altLang="en-US" sz="1000" b="1" dirty="0"/>
              <a:t>로 제작</a:t>
            </a:r>
            <a:endParaRPr lang="en-US" altLang="ko-KR" sz="1000" b="1" dirty="0"/>
          </a:p>
          <a:p>
            <a:endParaRPr lang="en-US" altLang="ko-KR" sz="1000" b="1" dirty="0"/>
          </a:p>
          <a:p>
            <a:endParaRPr lang="en-US" altLang="ko-KR" sz="1000" b="1" dirty="0"/>
          </a:p>
          <a:p>
            <a:r>
              <a:rPr lang="ko-KR" altLang="en-US" sz="1000" b="1" dirty="0"/>
              <a:t> </a:t>
            </a:r>
            <a:endParaRPr lang="ko-KR" altLang="en-US" sz="1000" dirty="0"/>
          </a:p>
        </p:txBody>
      </p:sp>
      <p:sp>
        <p:nvSpPr>
          <p:cNvPr id="54" name="TextBox 53"/>
          <p:cNvSpPr txBox="1"/>
          <p:nvPr/>
        </p:nvSpPr>
        <p:spPr>
          <a:xfrm rot="16200000">
            <a:off x="8623203" y="3771659"/>
            <a:ext cx="49660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/>
              <a:t>※ Option </a:t>
            </a:r>
            <a:r>
              <a:rPr lang="ko-KR" altLang="en-US" sz="1000" b="1" dirty="0"/>
              <a:t>사항이므로 사용 여부는 </a:t>
            </a:r>
            <a:r>
              <a:rPr lang="ko-KR" altLang="en-US" sz="1000" b="1" dirty="0">
                <a:solidFill>
                  <a:srgbClr val="FF0000"/>
                </a:solidFill>
              </a:rPr>
              <a:t>원장님의 선택사항 </a:t>
            </a:r>
            <a:r>
              <a:rPr lang="ko-KR" altLang="en-US" sz="1000" b="1" dirty="0"/>
              <a:t>입니다</a:t>
            </a:r>
            <a:r>
              <a:rPr lang="en-US" altLang="ko-KR" sz="1000" b="1" dirty="0"/>
              <a:t>.</a:t>
            </a:r>
            <a:r>
              <a:rPr lang="ko-KR" altLang="en-US" sz="1000" b="1" dirty="0"/>
              <a:t> </a:t>
            </a:r>
            <a:endParaRPr lang="en-US" altLang="ko-KR" sz="1000" b="1" dirty="0"/>
          </a:p>
          <a:p>
            <a:endParaRPr lang="ko-KR" altLang="en-US" sz="1000" dirty="0"/>
          </a:p>
        </p:txBody>
      </p:sp>
      <p:sp>
        <p:nvSpPr>
          <p:cNvPr id="55" name="타원 54"/>
          <p:cNvSpPr/>
          <p:nvPr/>
        </p:nvSpPr>
        <p:spPr>
          <a:xfrm rot="16200000">
            <a:off x="7962994" y="2409912"/>
            <a:ext cx="981876" cy="62739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46"/>
          </a:p>
        </p:txBody>
      </p:sp>
      <p:grpSp>
        <p:nvGrpSpPr>
          <p:cNvPr id="33" name="그룹 32"/>
          <p:cNvGrpSpPr/>
          <p:nvPr/>
        </p:nvGrpSpPr>
        <p:grpSpPr>
          <a:xfrm>
            <a:off x="11648968" y="-20051"/>
            <a:ext cx="536401" cy="6878049"/>
            <a:chOff x="11648968" y="-20051"/>
            <a:chExt cx="536401" cy="6878049"/>
          </a:xfrm>
        </p:grpSpPr>
        <p:grpSp>
          <p:nvGrpSpPr>
            <p:cNvPr id="34" name="그룹 33"/>
            <p:cNvGrpSpPr/>
            <p:nvPr/>
          </p:nvGrpSpPr>
          <p:grpSpPr>
            <a:xfrm>
              <a:off x="11648968" y="-20051"/>
              <a:ext cx="536401" cy="6878049"/>
              <a:chOff x="11648968" y="-20051"/>
              <a:chExt cx="536401" cy="6878049"/>
            </a:xfrm>
          </p:grpSpPr>
          <p:sp>
            <p:nvSpPr>
              <p:cNvPr id="36" name="Rectangle 31">
                <a:extLst>
                  <a:ext uri="{FF2B5EF4-FFF2-40B4-BE49-F238E27FC236}">
                    <a16:creationId xmlns:a16="http://schemas.microsoft.com/office/drawing/2014/main" xmlns="" id="{319C970C-B657-4E0B-B17C-24312D0BDB60}"/>
                  </a:ext>
                </a:extLst>
              </p:cNvPr>
              <p:cNvSpPr/>
              <p:nvPr/>
            </p:nvSpPr>
            <p:spPr>
              <a:xfrm rot="16200000">
                <a:off x="10186309" y="1442609"/>
                <a:ext cx="3461720" cy="53640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1108">
                  <a:latin typeface="Open Sans Light" panose="020B0306030504020204" pitchFamily="34" charset="0"/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37" name="Rectangle 32">
                <a:extLst>
                  <a:ext uri="{FF2B5EF4-FFF2-40B4-BE49-F238E27FC236}">
                    <a16:creationId xmlns:a16="http://schemas.microsoft.com/office/drawing/2014/main" xmlns="" id="{1CAF05E5-293E-49DD-8298-483B40551CFD}"/>
                  </a:ext>
                </a:extLst>
              </p:cNvPr>
              <p:cNvSpPr/>
              <p:nvPr/>
            </p:nvSpPr>
            <p:spPr>
              <a:xfrm rot="16200000">
                <a:off x="10199054" y="4871684"/>
                <a:ext cx="3436228" cy="536400"/>
              </a:xfrm>
              <a:prstGeom prst="rect">
                <a:avLst/>
              </a:prstGeom>
              <a:solidFill>
                <a:srgbClr val="F8F8F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1246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grpSp>
            <p:nvGrpSpPr>
              <p:cNvPr id="38" name="Group 52">
                <a:extLst>
                  <a:ext uri="{FF2B5EF4-FFF2-40B4-BE49-F238E27FC236}">
                    <a16:creationId xmlns:a16="http://schemas.microsoft.com/office/drawing/2014/main" xmlns="" id="{32D4A759-F988-4BCA-91EE-C6E511DE4BAD}"/>
                  </a:ext>
                </a:extLst>
              </p:cNvPr>
              <p:cNvGrpSpPr/>
              <p:nvPr/>
            </p:nvGrpSpPr>
            <p:grpSpPr>
              <a:xfrm rot="16200000">
                <a:off x="10861595" y="4707713"/>
                <a:ext cx="2140930" cy="252354"/>
                <a:chOff x="1020727" y="6528406"/>
                <a:chExt cx="2148870" cy="205354"/>
              </a:xfrm>
            </p:grpSpPr>
            <p:sp>
              <p:nvSpPr>
                <p:cNvPr id="40" name="Freeform 62">
                  <a:extLst>
                    <a:ext uri="{FF2B5EF4-FFF2-40B4-BE49-F238E27FC236}">
                      <a16:creationId xmlns:a16="http://schemas.microsoft.com/office/drawing/2014/main" xmlns="" id="{28AAB583-60C3-4477-8309-EB783AAED97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020727" y="6528406"/>
                  <a:ext cx="121482" cy="119439"/>
                </a:xfrm>
                <a:custGeom>
                  <a:avLst/>
                  <a:gdLst>
                    <a:gd name="T0" fmla="*/ 92739 w 55"/>
                    <a:gd name="T1" fmla="*/ 185737 h 54"/>
                    <a:gd name="T2" fmla="*/ 0 w 55"/>
                    <a:gd name="T3" fmla="*/ 92869 h 54"/>
                    <a:gd name="T4" fmla="*/ 92739 w 55"/>
                    <a:gd name="T5" fmla="*/ 0 h 54"/>
                    <a:gd name="T6" fmla="*/ 188913 w 55"/>
                    <a:gd name="T7" fmla="*/ 92869 h 54"/>
                    <a:gd name="T8" fmla="*/ 92739 w 55"/>
                    <a:gd name="T9" fmla="*/ 185737 h 54"/>
                    <a:gd name="T10" fmla="*/ 13739 w 55"/>
                    <a:gd name="T11" fmla="*/ 92869 h 54"/>
                    <a:gd name="T12" fmla="*/ 92739 w 55"/>
                    <a:gd name="T13" fmla="*/ 171979 h 54"/>
                    <a:gd name="T14" fmla="*/ 171739 w 55"/>
                    <a:gd name="T15" fmla="*/ 92869 h 54"/>
                    <a:gd name="T16" fmla="*/ 92739 w 55"/>
                    <a:gd name="T17" fmla="*/ 13758 h 54"/>
                    <a:gd name="T18" fmla="*/ 13739 w 55"/>
                    <a:gd name="T19" fmla="*/ 92869 h 54"/>
                    <a:gd name="T20" fmla="*/ 140826 w 55"/>
                    <a:gd name="T21" fmla="*/ 127264 h 54"/>
                    <a:gd name="T22" fmla="*/ 96174 w 55"/>
                    <a:gd name="T23" fmla="*/ 151341 h 54"/>
                    <a:gd name="T24" fmla="*/ 37783 w 55"/>
                    <a:gd name="T25" fmla="*/ 92869 h 54"/>
                    <a:gd name="T26" fmla="*/ 96174 w 55"/>
                    <a:gd name="T27" fmla="*/ 34396 h 54"/>
                    <a:gd name="T28" fmla="*/ 137391 w 55"/>
                    <a:gd name="T29" fmla="*/ 58473 h 54"/>
                    <a:gd name="T30" fmla="*/ 137391 w 55"/>
                    <a:gd name="T31" fmla="*/ 72231 h 54"/>
                    <a:gd name="T32" fmla="*/ 137391 w 55"/>
                    <a:gd name="T33" fmla="*/ 72231 h 54"/>
                    <a:gd name="T34" fmla="*/ 123652 w 55"/>
                    <a:gd name="T35" fmla="*/ 72231 h 54"/>
                    <a:gd name="T36" fmla="*/ 120217 w 55"/>
                    <a:gd name="T37" fmla="*/ 72231 h 54"/>
                    <a:gd name="T38" fmla="*/ 120217 w 55"/>
                    <a:gd name="T39" fmla="*/ 61912 h 54"/>
                    <a:gd name="T40" fmla="*/ 96174 w 55"/>
                    <a:gd name="T41" fmla="*/ 51594 h 54"/>
                    <a:gd name="T42" fmla="*/ 54957 w 55"/>
                    <a:gd name="T43" fmla="*/ 92869 h 54"/>
                    <a:gd name="T44" fmla="*/ 96174 w 55"/>
                    <a:gd name="T45" fmla="*/ 134143 h 54"/>
                    <a:gd name="T46" fmla="*/ 120217 w 55"/>
                    <a:gd name="T47" fmla="*/ 123825 h 54"/>
                    <a:gd name="T48" fmla="*/ 120217 w 55"/>
                    <a:gd name="T49" fmla="*/ 113506 h 54"/>
                    <a:gd name="T50" fmla="*/ 123652 w 55"/>
                    <a:gd name="T51" fmla="*/ 113506 h 54"/>
                    <a:gd name="T52" fmla="*/ 137391 w 55"/>
                    <a:gd name="T53" fmla="*/ 113506 h 54"/>
                    <a:gd name="T54" fmla="*/ 140826 w 55"/>
                    <a:gd name="T55" fmla="*/ 113506 h 54"/>
                    <a:gd name="T56" fmla="*/ 140826 w 55"/>
                    <a:gd name="T57" fmla="*/ 127264 h 54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</a:gdLst>
                  <a:ahLst/>
                  <a:cxnLst>
                    <a:cxn ang="T58">
                      <a:pos x="T0" y="T1"/>
                    </a:cxn>
                    <a:cxn ang="T59">
                      <a:pos x="T2" y="T3"/>
                    </a:cxn>
                    <a:cxn ang="T60">
                      <a:pos x="T4" y="T5"/>
                    </a:cxn>
                    <a:cxn ang="T61">
                      <a:pos x="T6" y="T7"/>
                    </a:cxn>
                    <a:cxn ang="T62">
                      <a:pos x="T8" y="T9"/>
                    </a:cxn>
                    <a:cxn ang="T63">
                      <a:pos x="T10" y="T11"/>
                    </a:cxn>
                    <a:cxn ang="T64">
                      <a:pos x="T12" y="T13"/>
                    </a:cxn>
                    <a:cxn ang="T65">
                      <a:pos x="T14" y="T15"/>
                    </a:cxn>
                    <a:cxn ang="T66">
                      <a:pos x="T16" y="T17"/>
                    </a:cxn>
                    <a:cxn ang="T67">
                      <a:pos x="T18" y="T19"/>
                    </a:cxn>
                    <a:cxn ang="T68">
                      <a:pos x="T20" y="T21"/>
                    </a:cxn>
                    <a:cxn ang="T69">
                      <a:pos x="T22" y="T23"/>
                    </a:cxn>
                    <a:cxn ang="T70">
                      <a:pos x="T24" y="T25"/>
                    </a:cxn>
                    <a:cxn ang="T71">
                      <a:pos x="T26" y="T27"/>
                    </a:cxn>
                    <a:cxn ang="T72">
                      <a:pos x="T28" y="T29"/>
                    </a:cxn>
                    <a:cxn ang="T73">
                      <a:pos x="T30" y="T31"/>
                    </a:cxn>
                    <a:cxn ang="T74">
                      <a:pos x="T32" y="T33"/>
                    </a:cxn>
                    <a:cxn ang="T75">
                      <a:pos x="T34" y="T35"/>
                    </a:cxn>
                    <a:cxn ang="T76">
                      <a:pos x="T36" y="T37"/>
                    </a:cxn>
                    <a:cxn ang="T77">
                      <a:pos x="T38" y="T39"/>
                    </a:cxn>
                    <a:cxn ang="T78">
                      <a:pos x="T40" y="T41"/>
                    </a:cxn>
                    <a:cxn ang="T79">
                      <a:pos x="T42" y="T43"/>
                    </a:cxn>
                    <a:cxn ang="T80">
                      <a:pos x="T44" y="T45"/>
                    </a:cxn>
                    <a:cxn ang="T81">
                      <a:pos x="T46" y="T47"/>
                    </a:cxn>
                    <a:cxn ang="T82">
                      <a:pos x="T48" y="T49"/>
                    </a:cxn>
                    <a:cxn ang="T83">
                      <a:pos x="T50" y="T51"/>
                    </a:cxn>
                    <a:cxn ang="T84">
                      <a:pos x="T52" y="T53"/>
                    </a:cxn>
                    <a:cxn ang="T85">
                      <a:pos x="T54" y="T55"/>
                    </a:cxn>
                    <a:cxn ang="T86">
                      <a:pos x="T56" y="T57"/>
                    </a:cxn>
                  </a:cxnLst>
                  <a:rect l="0" t="0" r="r" b="b"/>
                  <a:pathLst>
                    <a:path w="55" h="54">
                      <a:moveTo>
                        <a:pt x="27" y="54"/>
                      </a:moveTo>
                      <a:cubicBezTo>
                        <a:pt x="12" y="54"/>
                        <a:pt x="0" y="42"/>
                        <a:pt x="0" y="27"/>
                      </a:cubicBezTo>
                      <a:cubicBezTo>
                        <a:pt x="0" y="12"/>
                        <a:pt x="12" y="0"/>
                        <a:pt x="27" y="0"/>
                      </a:cubicBezTo>
                      <a:cubicBezTo>
                        <a:pt x="42" y="0"/>
                        <a:pt x="55" y="12"/>
                        <a:pt x="55" y="27"/>
                      </a:cubicBezTo>
                      <a:cubicBezTo>
                        <a:pt x="55" y="42"/>
                        <a:pt x="42" y="54"/>
                        <a:pt x="27" y="54"/>
                      </a:cubicBezTo>
                      <a:close/>
                      <a:moveTo>
                        <a:pt x="4" y="27"/>
                      </a:moveTo>
                      <a:cubicBezTo>
                        <a:pt x="4" y="40"/>
                        <a:pt x="15" y="50"/>
                        <a:pt x="27" y="50"/>
                      </a:cubicBezTo>
                      <a:cubicBezTo>
                        <a:pt x="40" y="50"/>
                        <a:pt x="50" y="40"/>
                        <a:pt x="50" y="27"/>
                      </a:cubicBezTo>
                      <a:cubicBezTo>
                        <a:pt x="50" y="14"/>
                        <a:pt x="40" y="4"/>
                        <a:pt x="27" y="4"/>
                      </a:cubicBezTo>
                      <a:cubicBezTo>
                        <a:pt x="15" y="4"/>
                        <a:pt x="4" y="14"/>
                        <a:pt x="4" y="27"/>
                      </a:cubicBezTo>
                      <a:close/>
                      <a:moveTo>
                        <a:pt x="41" y="37"/>
                      </a:moveTo>
                      <a:cubicBezTo>
                        <a:pt x="41" y="42"/>
                        <a:pt x="33" y="44"/>
                        <a:pt x="28" y="44"/>
                      </a:cubicBezTo>
                      <a:cubicBezTo>
                        <a:pt x="18" y="44"/>
                        <a:pt x="11" y="37"/>
                        <a:pt x="11" y="27"/>
                      </a:cubicBezTo>
                      <a:cubicBezTo>
                        <a:pt x="11" y="17"/>
                        <a:pt x="18" y="10"/>
                        <a:pt x="28" y="10"/>
                      </a:cubicBezTo>
                      <a:cubicBezTo>
                        <a:pt x="31" y="10"/>
                        <a:pt x="40" y="11"/>
                        <a:pt x="40" y="17"/>
                      </a:cubicBezTo>
                      <a:cubicBezTo>
                        <a:pt x="40" y="21"/>
                        <a:pt x="40" y="21"/>
                        <a:pt x="40" y="21"/>
                      </a:cubicBezTo>
                      <a:cubicBezTo>
                        <a:pt x="40" y="21"/>
                        <a:pt x="40" y="21"/>
                        <a:pt x="40" y="21"/>
                      </a:cubicBezTo>
                      <a:cubicBezTo>
                        <a:pt x="36" y="21"/>
                        <a:pt x="36" y="21"/>
                        <a:pt x="36" y="21"/>
                      </a:cubicBezTo>
                      <a:cubicBezTo>
                        <a:pt x="35" y="21"/>
                        <a:pt x="35" y="21"/>
                        <a:pt x="35" y="21"/>
                      </a:cubicBezTo>
                      <a:cubicBezTo>
                        <a:pt x="35" y="18"/>
                        <a:pt x="35" y="18"/>
                        <a:pt x="35" y="18"/>
                      </a:cubicBezTo>
                      <a:cubicBezTo>
                        <a:pt x="35" y="16"/>
                        <a:pt x="31" y="15"/>
                        <a:pt x="28" y="15"/>
                      </a:cubicBezTo>
                      <a:cubicBezTo>
                        <a:pt x="21" y="15"/>
                        <a:pt x="16" y="20"/>
                        <a:pt x="16" y="27"/>
                      </a:cubicBezTo>
                      <a:cubicBezTo>
                        <a:pt x="16" y="34"/>
                        <a:pt x="21" y="39"/>
                        <a:pt x="28" y="39"/>
                      </a:cubicBezTo>
                      <a:cubicBezTo>
                        <a:pt x="31" y="39"/>
                        <a:pt x="35" y="38"/>
                        <a:pt x="35" y="36"/>
                      </a:cubicBezTo>
                      <a:cubicBezTo>
                        <a:pt x="35" y="33"/>
                        <a:pt x="35" y="33"/>
                        <a:pt x="35" y="33"/>
                      </a:cubicBezTo>
                      <a:cubicBezTo>
                        <a:pt x="35" y="33"/>
                        <a:pt x="36" y="33"/>
                        <a:pt x="36" y="33"/>
                      </a:cubicBezTo>
                      <a:cubicBezTo>
                        <a:pt x="40" y="33"/>
                        <a:pt x="40" y="33"/>
                        <a:pt x="40" y="33"/>
                      </a:cubicBezTo>
                      <a:cubicBezTo>
                        <a:pt x="41" y="33"/>
                        <a:pt x="41" y="33"/>
                        <a:pt x="41" y="33"/>
                      </a:cubicBezTo>
                      <a:lnTo>
                        <a:pt x="41" y="37"/>
                      </a:lnTo>
                      <a:close/>
                    </a:path>
                  </a:pathLst>
                </a:custGeom>
                <a:solidFill>
                  <a:schemeClr val="bg1">
                    <a:lumMod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 sz="1000" dirty="0">
                    <a:solidFill>
                      <a:schemeClr val="bg1">
                        <a:lumMod val="50000"/>
                      </a:schemeClr>
                    </a:solidFill>
                    <a:latin typeface="Open Sans Light" panose="020B0306030504020204" pitchFamily="34" charset="0"/>
                    <a:ea typeface="Open Sans Light" panose="020B0306030504020204" pitchFamily="34" charset="0"/>
                    <a:cs typeface="Open Sans Light" panose="020B0306030504020204" pitchFamily="34" charset="0"/>
                  </a:endParaRPr>
                </a:p>
              </p:txBody>
            </p:sp>
            <p:sp>
              <p:nvSpPr>
                <p:cNvPr id="41" name="TextBox 40">
                  <a:extLst>
                    <a:ext uri="{FF2B5EF4-FFF2-40B4-BE49-F238E27FC236}">
                      <a16:creationId xmlns:a16="http://schemas.microsoft.com/office/drawing/2014/main" xmlns="" id="{87A7B052-7865-4940-869B-CC440D15DC85}"/>
                    </a:ext>
                  </a:extLst>
                </p:cNvPr>
                <p:cNvSpPr txBox="1"/>
                <p:nvPr/>
              </p:nvSpPr>
              <p:spPr>
                <a:xfrm>
                  <a:off x="1243107" y="6533397"/>
                  <a:ext cx="1926490" cy="200363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ko-KR" sz="1000" spc="208" dirty="0">
                      <a:solidFill>
                        <a:schemeClr val="bg1">
                          <a:lumMod val="50000"/>
                        </a:schemeClr>
                      </a:solidFill>
                      <a:latin typeface="+mn-ea"/>
                      <a:cs typeface="Open Sans Light" panose="020B0306030504020204" pitchFamily="34" charset="0"/>
                    </a:rPr>
                    <a:t>4Milling Center Q&amp;A</a:t>
                  </a:r>
                  <a:endParaRPr lang="id-ID" altLang="ko-KR" sz="1000" spc="208" dirty="0">
                    <a:solidFill>
                      <a:schemeClr val="bg1">
                        <a:lumMod val="50000"/>
                      </a:schemeClr>
                    </a:solidFill>
                    <a:latin typeface="+mn-ea"/>
                    <a:cs typeface="Open Sans Light" panose="020B0306030504020204" pitchFamily="34" charset="0"/>
                  </a:endParaRPr>
                </a:p>
              </p:txBody>
            </p:sp>
          </p:grpSp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xmlns="" id="{D74C3809-2D75-4E4C-9BE9-DFA8456DDACB}"/>
                  </a:ext>
                </a:extLst>
              </p:cNvPr>
              <p:cNvSpPr txBox="1"/>
              <p:nvPr/>
            </p:nvSpPr>
            <p:spPr>
              <a:xfrm rot="16200000">
                <a:off x="11629437" y="6332107"/>
                <a:ext cx="461837" cy="246221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US" sz="1000" dirty="0" smtClean="0">
                    <a:solidFill>
                      <a:schemeClr val="bg1">
                        <a:lumMod val="65000"/>
                      </a:schemeClr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  <a:cs typeface="Open Sans" panose="020B0606030504020204" pitchFamily="34" charset="0"/>
                  </a:rPr>
                  <a:t>11</a:t>
                </a:r>
                <a:endParaRPr lang="id-ID" sz="1000" dirty="0">
                  <a:solidFill>
                    <a:schemeClr val="bg1">
                      <a:lumMod val="65000"/>
                    </a:schemeClr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  <a:cs typeface="Open Sans" panose="020B0606030504020204" pitchFamily="34" charset="0"/>
                </a:endParaRPr>
              </a:p>
            </p:txBody>
          </p:sp>
        </p:grpSp>
        <p:cxnSp>
          <p:nvCxnSpPr>
            <p:cNvPr id="35" name="Straight Connector 66">
              <a:extLst>
                <a:ext uri="{FF2B5EF4-FFF2-40B4-BE49-F238E27FC236}">
                  <a16:creationId xmlns:a16="http://schemas.microsoft.com/office/drawing/2014/main" xmlns="" id="{F57D1931-382B-422E-9CE2-BC4EF1358EB7}"/>
                </a:ext>
              </a:extLst>
            </p:cNvPr>
            <p:cNvCxnSpPr/>
            <p:nvPr/>
          </p:nvCxnSpPr>
          <p:spPr>
            <a:xfrm rot="16200000">
              <a:off x="11860356" y="5907381"/>
              <a:ext cx="0" cy="356726"/>
            </a:xfrm>
            <a:prstGeom prst="line">
              <a:avLst/>
            </a:prstGeom>
            <a:ln>
              <a:solidFill>
                <a:schemeClr val="bg1">
                  <a:lumMod val="85000"/>
                  <a:alpha val="7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937433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Rectangle: Rounded Corners 3">
            <a:extLst>
              <a:ext uri="{FF2B5EF4-FFF2-40B4-BE49-F238E27FC236}">
                <a16:creationId xmlns:a16="http://schemas.microsoft.com/office/drawing/2014/main" xmlns="" id="{3A89B4C5-6D00-4BCC-AB56-9DA8B7294B00}"/>
              </a:ext>
            </a:extLst>
          </p:cNvPr>
          <p:cNvSpPr/>
          <p:nvPr/>
        </p:nvSpPr>
        <p:spPr>
          <a:xfrm rot="16200000">
            <a:off x="2670305" y="-2660151"/>
            <a:ext cx="6832661" cy="12173271"/>
          </a:xfrm>
          <a:prstGeom prst="roundRect">
            <a:avLst>
              <a:gd name="adj" fmla="val 0"/>
            </a:avLst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246"/>
          </a:p>
        </p:txBody>
      </p:sp>
      <p:sp>
        <p:nvSpPr>
          <p:cNvPr id="77" name="Rectangle 6">
            <a:extLst>
              <a:ext uri="{FF2B5EF4-FFF2-40B4-BE49-F238E27FC236}">
                <a16:creationId xmlns:a16="http://schemas.microsoft.com/office/drawing/2014/main" xmlns="" id="{244C4823-DD39-46A2-BE88-929EC35F369A}"/>
              </a:ext>
            </a:extLst>
          </p:cNvPr>
          <p:cNvSpPr/>
          <p:nvPr/>
        </p:nvSpPr>
        <p:spPr>
          <a:xfrm rot="16200000">
            <a:off x="2635829" y="-1901084"/>
            <a:ext cx="6134963" cy="1064570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270000" sx="85000" sy="85000" algn="ctr" rotWithShape="0">
              <a:schemeClr val="tx1">
                <a:lumMod val="95000"/>
                <a:lumOff val="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246"/>
          </a:p>
        </p:txBody>
      </p:sp>
      <p:sp>
        <p:nvSpPr>
          <p:cNvPr id="30" name="TextBox 29"/>
          <p:cNvSpPr txBox="1"/>
          <p:nvPr/>
        </p:nvSpPr>
        <p:spPr>
          <a:xfrm rot="16200000">
            <a:off x="-657565" y="4774574"/>
            <a:ext cx="2960820" cy="6179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62" b="1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Segoe UI Light" panose="020B0502040204020203" pitchFamily="34" charset="0"/>
              </a:rPr>
              <a:t>5.0 Report </a:t>
            </a:r>
            <a:r>
              <a:rPr lang="ko-KR" altLang="en-US" sz="1662" b="1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Segoe UI Light" panose="020B0502040204020203" pitchFamily="34" charset="0"/>
              </a:rPr>
              <a:t>표기 </a:t>
            </a:r>
            <a:r>
              <a:rPr lang="en-US" altLang="ko-KR" sz="1662" b="1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Segoe UI Light" panose="020B0502040204020203" pitchFamily="34" charset="0"/>
              </a:rPr>
              <a:t>04</a:t>
            </a:r>
            <a:endParaRPr lang="id-ID" altLang="ko-KR" sz="1662" b="1" dirty="0"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Segoe UI Light" panose="020B0502040204020203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 rot="16200000">
            <a:off x="-1856166" y="3396275"/>
            <a:ext cx="58447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/>
              <a:t>-4.5 Fixture </a:t>
            </a:r>
            <a:r>
              <a:rPr lang="ko-KR" altLang="en-US" sz="1000" dirty="0"/>
              <a:t>안전거리 영역을 부여하여 </a:t>
            </a:r>
            <a:r>
              <a:rPr lang="en-US" altLang="ko-KR" sz="1000" dirty="0"/>
              <a:t>5.0 Fixture </a:t>
            </a:r>
            <a:r>
              <a:rPr lang="ko-KR" altLang="en-US" sz="1000" dirty="0" err="1"/>
              <a:t>플래닝</a:t>
            </a:r>
            <a:r>
              <a:rPr lang="ko-KR" altLang="en-US" sz="1000" dirty="0"/>
              <a:t> 하고 있습니다</a:t>
            </a:r>
            <a:r>
              <a:rPr lang="en-US" altLang="ko-KR" sz="1400" dirty="0"/>
              <a:t>.</a:t>
            </a:r>
          </a:p>
        </p:txBody>
      </p:sp>
      <p:pic>
        <p:nvPicPr>
          <p:cNvPr id="32" name="그림 3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3058275" y="3786970"/>
            <a:ext cx="2297056" cy="2556157"/>
          </a:xfrm>
          <a:prstGeom prst="rect">
            <a:avLst/>
          </a:prstGeom>
        </p:spPr>
      </p:pic>
      <p:pic>
        <p:nvPicPr>
          <p:cNvPr id="34" name="그림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3018224" y="690058"/>
            <a:ext cx="2362944" cy="2556156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 rot="16200000">
            <a:off x="2161727" y="5068908"/>
            <a:ext cx="1489485" cy="8445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46" dirty="0"/>
              <a:t>A. </a:t>
            </a:r>
            <a:r>
              <a:rPr lang="en-US" altLang="ko-KR" sz="1246" b="1" dirty="0"/>
              <a:t>4.5 Fixture</a:t>
            </a:r>
            <a:endParaRPr lang="ko-KR" altLang="en-US" sz="1246" b="1" dirty="0"/>
          </a:p>
        </p:txBody>
      </p:sp>
      <p:sp>
        <p:nvSpPr>
          <p:cNvPr id="37" name="TextBox 36"/>
          <p:cNvSpPr txBox="1"/>
          <p:nvPr/>
        </p:nvSpPr>
        <p:spPr>
          <a:xfrm rot="16200000">
            <a:off x="2143900" y="2054588"/>
            <a:ext cx="1532209" cy="8445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46" dirty="0"/>
              <a:t>B. </a:t>
            </a:r>
            <a:r>
              <a:rPr lang="en-US" altLang="ko-KR" sz="1246" b="1" dirty="0"/>
              <a:t>5.0 Fixture</a:t>
            </a:r>
            <a:endParaRPr lang="ko-KR" altLang="en-US" sz="1246" b="1" dirty="0"/>
          </a:p>
        </p:txBody>
      </p:sp>
      <p:grpSp>
        <p:nvGrpSpPr>
          <p:cNvPr id="2" name="그룹 1"/>
          <p:cNvGrpSpPr/>
          <p:nvPr/>
        </p:nvGrpSpPr>
        <p:grpSpPr>
          <a:xfrm>
            <a:off x="5529393" y="3922794"/>
            <a:ext cx="1182944" cy="2297057"/>
            <a:chOff x="5529393" y="3922794"/>
            <a:chExt cx="1341670" cy="2297057"/>
          </a:xfrm>
        </p:grpSpPr>
        <p:pic>
          <p:nvPicPr>
            <p:cNvPr id="33" name="그림 3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16200000">
              <a:off x="5051700" y="4400488"/>
              <a:ext cx="2297056" cy="1341670"/>
            </a:xfrm>
            <a:prstGeom prst="rect">
              <a:avLst/>
            </a:prstGeom>
          </p:spPr>
        </p:pic>
        <p:sp>
          <p:nvSpPr>
            <p:cNvPr id="38" name="직사각형 37"/>
            <p:cNvSpPr/>
            <p:nvPr/>
          </p:nvSpPr>
          <p:spPr>
            <a:xfrm rot="16200000">
              <a:off x="5016346" y="4856906"/>
              <a:ext cx="2297056" cy="428832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46"/>
            </a:p>
          </p:txBody>
        </p:sp>
      </p:grpSp>
      <p:grpSp>
        <p:nvGrpSpPr>
          <p:cNvPr id="3" name="그룹 2"/>
          <p:cNvGrpSpPr/>
          <p:nvPr/>
        </p:nvGrpSpPr>
        <p:grpSpPr>
          <a:xfrm>
            <a:off x="5541509" y="774760"/>
            <a:ext cx="1170828" cy="2383897"/>
            <a:chOff x="5541509" y="774760"/>
            <a:chExt cx="1329554" cy="2383897"/>
          </a:xfrm>
        </p:grpSpPr>
        <p:pic>
          <p:nvPicPr>
            <p:cNvPr id="35" name="그림 3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16200000">
              <a:off x="5024814" y="1312408"/>
              <a:ext cx="2362944" cy="1329554"/>
            </a:xfrm>
            <a:prstGeom prst="rect">
              <a:avLst/>
            </a:prstGeom>
          </p:spPr>
        </p:pic>
        <p:sp>
          <p:nvSpPr>
            <p:cNvPr id="39" name="직사각형 38"/>
            <p:cNvSpPr/>
            <p:nvPr/>
          </p:nvSpPr>
          <p:spPr>
            <a:xfrm rot="16200000">
              <a:off x="4976573" y="1734987"/>
              <a:ext cx="2362944" cy="442489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46"/>
            </a:p>
          </p:txBody>
        </p:sp>
      </p:grpSp>
      <p:grpSp>
        <p:nvGrpSpPr>
          <p:cNvPr id="4" name="그룹 3"/>
          <p:cNvGrpSpPr/>
          <p:nvPr/>
        </p:nvGrpSpPr>
        <p:grpSpPr>
          <a:xfrm>
            <a:off x="7594810" y="1936897"/>
            <a:ext cx="2435675" cy="3226534"/>
            <a:chOff x="7440941" y="1936897"/>
            <a:chExt cx="2542818" cy="3226534"/>
          </a:xfrm>
        </p:grpSpPr>
        <p:pic>
          <p:nvPicPr>
            <p:cNvPr id="40" name="그림 39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 rot="16200000">
              <a:off x="7099083" y="2278755"/>
              <a:ext cx="3226534" cy="2542818"/>
            </a:xfrm>
            <a:prstGeom prst="rect">
              <a:avLst/>
            </a:prstGeom>
          </p:spPr>
        </p:pic>
        <p:sp>
          <p:nvSpPr>
            <p:cNvPr id="41" name="직사각형 40"/>
            <p:cNvSpPr/>
            <p:nvPr/>
          </p:nvSpPr>
          <p:spPr>
            <a:xfrm rot="16200000">
              <a:off x="8083436" y="3289237"/>
              <a:ext cx="3226534" cy="521853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46"/>
            </a:p>
          </p:txBody>
        </p:sp>
      </p:grpSp>
      <p:sp>
        <p:nvSpPr>
          <p:cNvPr id="42" name="TextBox 41"/>
          <p:cNvSpPr txBox="1"/>
          <p:nvPr/>
        </p:nvSpPr>
        <p:spPr>
          <a:xfrm rot="16200000">
            <a:off x="9151812" y="3024610"/>
            <a:ext cx="2592615" cy="466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8" dirty="0"/>
              <a:t>&lt;5.0 Fixture Report&gt;</a:t>
            </a:r>
            <a:endParaRPr lang="ko-KR" altLang="en-US" sz="1108" dirty="0"/>
          </a:p>
        </p:txBody>
      </p:sp>
      <p:sp>
        <p:nvSpPr>
          <p:cNvPr id="46" name="TextBox 45"/>
          <p:cNvSpPr txBox="1"/>
          <p:nvPr/>
        </p:nvSpPr>
        <p:spPr>
          <a:xfrm rot="16200000">
            <a:off x="826086" y="4499211"/>
            <a:ext cx="31396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/>
              <a:t>※</a:t>
            </a:r>
            <a:r>
              <a:rPr lang="ko-KR" altLang="en-US" sz="1000" b="1" dirty="0"/>
              <a:t>실제 </a:t>
            </a:r>
            <a:r>
              <a:rPr lang="en-US" altLang="ko-KR" sz="1000" b="1" dirty="0">
                <a:solidFill>
                  <a:srgbClr val="FF0000"/>
                </a:solidFill>
              </a:rPr>
              <a:t>5.0 Fixture Size</a:t>
            </a:r>
            <a:r>
              <a:rPr lang="ko-KR" altLang="en-US" sz="1000" b="1" dirty="0">
                <a:solidFill>
                  <a:srgbClr val="FF0000"/>
                </a:solidFill>
              </a:rPr>
              <a:t>와 동일 </a:t>
            </a:r>
            <a:r>
              <a:rPr lang="ko-KR" altLang="en-US" sz="1000" b="1" dirty="0"/>
              <a:t>합니다</a:t>
            </a:r>
            <a:r>
              <a:rPr lang="en-US" altLang="ko-KR" sz="1000" b="1" dirty="0"/>
              <a:t>.</a:t>
            </a:r>
          </a:p>
          <a:p>
            <a:endParaRPr lang="ko-KR" altLang="en-US" sz="1400" dirty="0"/>
          </a:p>
        </p:txBody>
      </p:sp>
      <p:grpSp>
        <p:nvGrpSpPr>
          <p:cNvPr id="47" name="그룹 46"/>
          <p:cNvGrpSpPr/>
          <p:nvPr/>
        </p:nvGrpSpPr>
        <p:grpSpPr>
          <a:xfrm>
            <a:off x="11648968" y="-20051"/>
            <a:ext cx="536401" cy="6878049"/>
            <a:chOff x="11648968" y="-20051"/>
            <a:chExt cx="536401" cy="6878049"/>
          </a:xfrm>
        </p:grpSpPr>
        <p:grpSp>
          <p:nvGrpSpPr>
            <p:cNvPr id="48" name="그룹 47"/>
            <p:cNvGrpSpPr/>
            <p:nvPr/>
          </p:nvGrpSpPr>
          <p:grpSpPr>
            <a:xfrm>
              <a:off x="11648968" y="-20051"/>
              <a:ext cx="536401" cy="6878049"/>
              <a:chOff x="11648968" y="-20051"/>
              <a:chExt cx="536401" cy="6878049"/>
            </a:xfrm>
          </p:grpSpPr>
          <p:sp>
            <p:nvSpPr>
              <p:cNvPr id="50" name="Rectangle 31">
                <a:extLst>
                  <a:ext uri="{FF2B5EF4-FFF2-40B4-BE49-F238E27FC236}">
                    <a16:creationId xmlns:a16="http://schemas.microsoft.com/office/drawing/2014/main" xmlns="" id="{319C970C-B657-4E0B-B17C-24312D0BDB60}"/>
                  </a:ext>
                </a:extLst>
              </p:cNvPr>
              <p:cNvSpPr/>
              <p:nvPr/>
            </p:nvSpPr>
            <p:spPr>
              <a:xfrm rot="16200000">
                <a:off x="10186309" y="1442609"/>
                <a:ext cx="3461720" cy="53640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1108">
                  <a:latin typeface="Open Sans Light" panose="020B0306030504020204" pitchFamily="34" charset="0"/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51" name="Rectangle 32">
                <a:extLst>
                  <a:ext uri="{FF2B5EF4-FFF2-40B4-BE49-F238E27FC236}">
                    <a16:creationId xmlns:a16="http://schemas.microsoft.com/office/drawing/2014/main" xmlns="" id="{1CAF05E5-293E-49DD-8298-483B40551CFD}"/>
                  </a:ext>
                </a:extLst>
              </p:cNvPr>
              <p:cNvSpPr/>
              <p:nvPr/>
            </p:nvSpPr>
            <p:spPr>
              <a:xfrm rot="16200000">
                <a:off x="10199054" y="4871684"/>
                <a:ext cx="3436228" cy="536400"/>
              </a:xfrm>
              <a:prstGeom prst="rect">
                <a:avLst/>
              </a:prstGeom>
              <a:solidFill>
                <a:srgbClr val="F8F8F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1246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grpSp>
            <p:nvGrpSpPr>
              <p:cNvPr id="52" name="Group 52">
                <a:extLst>
                  <a:ext uri="{FF2B5EF4-FFF2-40B4-BE49-F238E27FC236}">
                    <a16:creationId xmlns:a16="http://schemas.microsoft.com/office/drawing/2014/main" xmlns="" id="{32D4A759-F988-4BCA-91EE-C6E511DE4BAD}"/>
                  </a:ext>
                </a:extLst>
              </p:cNvPr>
              <p:cNvGrpSpPr/>
              <p:nvPr/>
            </p:nvGrpSpPr>
            <p:grpSpPr>
              <a:xfrm rot="16200000">
                <a:off x="10861595" y="4707713"/>
                <a:ext cx="2140930" cy="252354"/>
                <a:chOff x="1020727" y="6528406"/>
                <a:chExt cx="2148870" cy="205354"/>
              </a:xfrm>
            </p:grpSpPr>
            <p:sp>
              <p:nvSpPr>
                <p:cNvPr id="54" name="Freeform 62">
                  <a:extLst>
                    <a:ext uri="{FF2B5EF4-FFF2-40B4-BE49-F238E27FC236}">
                      <a16:creationId xmlns:a16="http://schemas.microsoft.com/office/drawing/2014/main" xmlns="" id="{28AAB583-60C3-4477-8309-EB783AAED97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020727" y="6528406"/>
                  <a:ext cx="121482" cy="119439"/>
                </a:xfrm>
                <a:custGeom>
                  <a:avLst/>
                  <a:gdLst>
                    <a:gd name="T0" fmla="*/ 92739 w 55"/>
                    <a:gd name="T1" fmla="*/ 185737 h 54"/>
                    <a:gd name="T2" fmla="*/ 0 w 55"/>
                    <a:gd name="T3" fmla="*/ 92869 h 54"/>
                    <a:gd name="T4" fmla="*/ 92739 w 55"/>
                    <a:gd name="T5" fmla="*/ 0 h 54"/>
                    <a:gd name="T6" fmla="*/ 188913 w 55"/>
                    <a:gd name="T7" fmla="*/ 92869 h 54"/>
                    <a:gd name="T8" fmla="*/ 92739 w 55"/>
                    <a:gd name="T9" fmla="*/ 185737 h 54"/>
                    <a:gd name="T10" fmla="*/ 13739 w 55"/>
                    <a:gd name="T11" fmla="*/ 92869 h 54"/>
                    <a:gd name="T12" fmla="*/ 92739 w 55"/>
                    <a:gd name="T13" fmla="*/ 171979 h 54"/>
                    <a:gd name="T14" fmla="*/ 171739 w 55"/>
                    <a:gd name="T15" fmla="*/ 92869 h 54"/>
                    <a:gd name="T16" fmla="*/ 92739 w 55"/>
                    <a:gd name="T17" fmla="*/ 13758 h 54"/>
                    <a:gd name="T18" fmla="*/ 13739 w 55"/>
                    <a:gd name="T19" fmla="*/ 92869 h 54"/>
                    <a:gd name="T20" fmla="*/ 140826 w 55"/>
                    <a:gd name="T21" fmla="*/ 127264 h 54"/>
                    <a:gd name="T22" fmla="*/ 96174 w 55"/>
                    <a:gd name="T23" fmla="*/ 151341 h 54"/>
                    <a:gd name="T24" fmla="*/ 37783 w 55"/>
                    <a:gd name="T25" fmla="*/ 92869 h 54"/>
                    <a:gd name="T26" fmla="*/ 96174 w 55"/>
                    <a:gd name="T27" fmla="*/ 34396 h 54"/>
                    <a:gd name="T28" fmla="*/ 137391 w 55"/>
                    <a:gd name="T29" fmla="*/ 58473 h 54"/>
                    <a:gd name="T30" fmla="*/ 137391 w 55"/>
                    <a:gd name="T31" fmla="*/ 72231 h 54"/>
                    <a:gd name="T32" fmla="*/ 137391 w 55"/>
                    <a:gd name="T33" fmla="*/ 72231 h 54"/>
                    <a:gd name="T34" fmla="*/ 123652 w 55"/>
                    <a:gd name="T35" fmla="*/ 72231 h 54"/>
                    <a:gd name="T36" fmla="*/ 120217 w 55"/>
                    <a:gd name="T37" fmla="*/ 72231 h 54"/>
                    <a:gd name="T38" fmla="*/ 120217 w 55"/>
                    <a:gd name="T39" fmla="*/ 61912 h 54"/>
                    <a:gd name="T40" fmla="*/ 96174 w 55"/>
                    <a:gd name="T41" fmla="*/ 51594 h 54"/>
                    <a:gd name="T42" fmla="*/ 54957 w 55"/>
                    <a:gd name="T43" fmla="*/ 92869 h 54"/>
                    <a:gd name="T44" fmla="*/ 96174 w 55"/>
                    <a:gd name="T45" fmla="*/ 134143 h 54"/>
                    <a:gd name="T46" fmla="*/ 120217 w 55"/>
                    <a:gd name="T47" fmla="*/ 123825 h 54"/>
                    <a:gd name="T48" fmla="*/ 120217 w 55"/>
                    <a:gd name="T49" fmla="*/ 113506 h 54"/>
                    <a:gd name="T50" fmla="*/ 123652 w 55"/>
                    <a:gd name="T51" fmla="*/ 113506 h 54"/>
                    <a:gd name="T52" fmla="*/ 137391 w 55"/>
                    <a:gd name="T53" fmla="*/ 113506 h 54"/>
                    <a:gd name="T54" fmla="*/ 140826 w 55"/>
                    <a:gd name="T55" fmla="*/ 113506 h 54"/>
                    <a:gd name="T56" fmla="*/ 140826 w 55"/>
                    <a:gd name="T57" fmla="*/ 127264 h 54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</a:gdLst>
                  <a:ahLst/>
                  <a:cxnLst>
                    <a:cxn ang="T58">
                      <a:pos x="T0" y="T1"/>
                    </a:cxn>
                    <a:cxn ang="T59">
                      <a:pos x="T2" y="T3"/>
                    </a:cxn>
                    <a:cxn ang="T60">
                      <a:pos x="T4" y="T5"/>
                    </a:cxn>
                    <a:cxn ang="T61">
                      <a:pos x="T6" y="T7"/>
                    </a:cxn>
                    <a:cxn ang="T62">
                      <a:pos x="T8" y="T9"/>
                    </a:cxn>
                    <a:cxn ang="T63">
                      <a:pos x="T10" y="T11"/>
                    </a:cxn>
                    <a:cxn ang="T64">
                      <a:pos x="T12" y="T13"/>
                    </a:cxn>
                    <a:cxn ang="T65">
                      <a:pos x="T14" y="T15"/>
                    </a:cxn>
                    <a:cxn ang="T66">
                      <a:pos x="T16" y="T17"/>
                    </a:cxn>
                    <a:cxn ang="T67">
                      <a:pos x="T18" y="T19"/>
                    </a:cxn>
                    <a:cxn ang="T68">
                      <a:pos x="T20" y="T21"/>
                    </a:cxn>
                    <a:cxn ang="T69">
                      <a:pos x="T22" y="T23"/>
                    </a:cxn>
                    <a:cxn ang="T70">
                      <a:pos x="T24" y="T25"/>
                    </a:cxn>
                    <a:cxn ang="T71">
                      <a:pos x="T26" y="T27"/>
                    </a:cxn>
                    <a:cxn ang="T72">
                      <a:pos x="T28" y="T29"/>
                    </a:cxn>
                    <a:cxn ang="T73">
                      <a:pos x="T30" y="T31"/>
                    </a:cxn>
                    <a:cxn ang="T74">
                      <a:pos x="T32" y="T33"/>
                    </a:cxn>
                    <a:cxn ang="T75">
                      <a:pos x="T34" y="T35"/>
                    </a:cxn>
                    <a:cxn ang="T76">
                      <a:pos x="T36" y="T37"/>
                    </a:cxn>
                    <a:cxn ang="T77">
                      <a:pos x="T38" y="T39"/>
                    </a:cxn>
                    <a:cxn ang="T78">
                      <a:pos x="T40" y="T41"/>
                    </a:cxn>
                    <a:cxn ang="T79">
                      <a:pos x="T42" y="T43"/>
                    </a:cxn>
                    <a:cxn ang="T80">
                      <a:pos x="T44" y="T45"/>
                    </a:cxn>
                    <a:cxn ang="T81">
                      <a:pos x="T46" y="T47"/>
                    </a:cxn>
                    <a:cxn ang="T82">
                      <a:pos x="T48" y="T49"/>
                    </a:cxn>
                    <a:cxn ang="T83">
                      <a:pos x="T50" y="T51"/>
                    </a:cxn>
                    <a:cxn ang="T84">
                      <a:pos x="T52" y="T53"/>
                    </a:cxn>
                    <a:cxn ang="T85">
                      <a:pos x="T54" y="T55"/>
                    </a:cxn>
                    <a:cxn ang="T86">
                      <a:pos x="T56" y="T57"/>
                    </a:cxn>
                  </a:cxnLst>
                  <a:rect l="0" t="0" r="r" b="b"/>
                  <a:pathLst>
                    <a:path w="55" h="54">
                      <a:moveTo>
                        <a:pt x="27" y="54"/>
                      </a:moveTo>
                      <a:cubicBezTo>
                        <a:pt x="12" y="54"/>
                        <a:pt x="0" y="42"/>
                        <a:pt x="0" y="27"/>
                      </a:cubicBezTo>
                      <a:cubicBezTo>
                        <a:pt x="0" y="12"/>
                        <a:pt x="12" y="0"/>
                        <a:pt x="27" y="0"/>
                      </a:cubicBezTo>
                      <a:cubicBezTo>
                        <a:pt x="42" y="0"/>
                        <a:pt x="55" y="12"/>
                        <a:pt x="55" y="27"/>
                      </a:cubicBezTo>
                      <a:cubicBezTo>
                        <a:pt x="55" y="42"/>
                        <a:pt x="42" y="54"/>
                        <a:pt x="27" y="54"/>
                      </a:cubicBezTo>
                      <a:close/>
                      <a:moveTo>
                        <a:pt x="4" y="27"/>
                      </a:moveTo>
                      <a:cubicBezTo>
                        <a:pt x="4" y="40"/>
                        <a:pt x="15" y="50"/>
                        <a:pt x="27" y="50"/>
                      </a:cubicBezTo>
                      <a:cubicBezTo>
                        <a:pt x="40" y="50"/>
                        <a:pt x="50" y="40"/>
                        <a:pt x="50" y="27"/>
                      </a:cubicBezTo>
                      <a:cubicBezTo>
                        <a:pt x="50" y="14"/>
                        <a:pt x="40" y="4"/>
                        <a:pt x="27" y="4"/>
                      </a:cubicBezTo>
                      <a:cubicBezTo>
                        <a:pt x="15" y="4"/>
                        <a:pt x="4" y="14"/>
                        <a:pt x="4" y="27"/>
                      </a:cubicBezTo>
                      <a:close/>
                      <a:moveTo>
                        <a:pt x="41" y="37"/>
                      </a:moveTo>
                      <a:cubicBezTo>
                        <a:pt x="41" y="42"/>
                        <a:pt x="33" y="44"/>
                        <a:pt x="28" y="44"/>
                      </a:cubicBezTo>
                      <a:cubicBezTo>
                        <a:pt x="18" y="44"/>
                        <a:pt x="11" y="37"/>
                        <a:pt x="11" y="27"/>
                      </a:cubicBezTo>
                      <a:cubicBezTo>
                        <a:pt x="11" y="17"/>
                        <a:pt x="18" y="10"/>
                        <a:pt x="28" y="10"/>
                      </a:cubicBezTo>
                      <a:cubicBezTo>
                        <a:pt x="31" y="10"/>
                        <a:pt x="40" y="11"/>
                        <a:pt x="40" y="17"/>
                      </a:cubicBezTo>
                      <a:cubicBezTo>
                        <a:pt x="40" y="21"/>
                        <a:pt x="40" y="21"/>
                        <a:pt x="40" y="21"/>
                      </a:cubicBezTo>
                      <a:cubicBezTo>
                        <a:pt x="40" y="21"/>
                        <a:pt x="40" y="21"/>
                        <a:pt x="40" y="21"/>
                      </a:cubicBezTo>
                      <a:cubicBezTo>
                        <a:pt x="36" y="21"/>
                        <a:pt x="36" y="21"/>
                        <a:pt x="36" y="21"/>
                      </a:cubicBezTo>
                      <a:cubicBezTo>
                        <a:pt x="35" y="21"/>
                        <a:pt x="35" y="21"/>
                        <a:pt x="35" y="21"/>
                      </a:cubicBezTo>
                      <a:cubicBezTo>
                        <a:pt x="35" y="18"/>
                        <a:pt x="35" y="18"/>
                        <a:pt x="35" y="18"/>
                      </a:cubicBezTo>
                      <a:cubicBezTo>
                        <a:pt x="35" y="16"/>
                        <a:pt x="31" y="15"/>
                        <a:pt x="28" y="15"/>
                      </a:cubicBezTo>
                      <a:cubicBezTo>
                        <a:pt x="21" y="15"/>
                        <a:pt x="16" y="20"/>
                        <a:pt x="16" y="27"/>
                      </a:cubicBezTo>
                      <a:cubicBezTo>
                        <a:pt x="16" y="34"/>
                        <a:pt x="21" y="39"/>
                        <a:pt x="28" y="39"/>
                      </a:cubicBezTo>
                      <a:cubicBezTo>
                        <a:pt x="31" y="39"/>
                        <a:pt x="35" y="38"/>
                        <a:pt x="35" y="36"/>
                      </a:cubicBezTo>
                      <a:cubicBezTo>
                        <a:pt x="35" y="33"/>
                        <a:pt x="35" y="33"/>
                        <a:pt x="35" y="33"/>
                      </a:cubicBezTo>
                      <a:cubicBezTo>
                        <a:pt x="35" y="33"/>
                        <a:pt x="36" y="33"/>
                        <a:pt x="36" y="33"/>
                      </a:cubicBezTo>
                      <a:cubicBezTo>
                        <a:pt x="40" y="33"/>
                        <a:pt x="40" y="33"/>
                        <a:pt x="40" y="33"/>
                      </a:cubicBezTo>
                      <a:cubicBezTo>
                        <a:pt x="41" y="33"/>
                        <a:pt x="41" y="33"/>
                        <a:pt x="41" y="33"/>
                      </a:cubicBezTo>
                      <a:lnTo>
                        <a:pt x="41" y="37"/>
                      </a:lnTo>
                      <a:close/>
                    </a:path>
                  </a:pathLst>
                </a:custGeom>
                <a:solidFill>
                  <a:schemeClr val="bg1">
                    <a:lumMod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 sz="1000" dirty="0">
                    <a:solidFill>
                      <a:schemeClr val="bg1">
                        <a:lumMod val="50000"/>
                      </a:schemeClr>
                    </a:solidFill>
                    <a:latin typeface="Open Sans Light" panose="020B0306030504020204" pitchFamily="34" charset="0"/>
                    <a:ea typeface="Open Sans Light" panose="020B0306030504020204" pitchFamily="34" charset="0"/>
                    <a:cs typeface="Open Sans Light" panose="020B0306030504020204" pitchFamily="34" charset="0"/>
                  </a:endParaRPr>
                </a:p>
              </p:txBody>
            </p:sp>
            <p:sp>
              <p:nvSpPr>
                <p:cNvPr id="55" name="TextBox 54">
                  <a:extLst>
                    <a:ext uri="{FF2B5EF4-FFF2-40B4-BE49-F238E27FC236}">
                      <a16:creationId xmlns:a16="http://schemas.microsoft.com/office/drawing/2014/main" xmlns="" id="{87A7B052-7865-4940-869B-CC440D15DC85}"/>
                    </a:ext>
                  </a:extLst>
                </p:cNvPr>
                <p:cNvSpPr txBox="1"/>
                <p:nvPr/>
              </p:nvSpPr>
              <p:spPr>
                <a:xfrm>
                  <a:off x="1243107" y="6533397"/>
                  <a:ext cx="1926490" cy="200363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ko-KR" sz="1000" spc="208" dirty="0">
                      <a:solidFill>
                        <a:schemeClr val="bg1">
                          <a:lumMod val="50000"/>
                        </a:schemeClr>
                      </a:solidFill>
                      <a:latin typeface="+mn-ea"/>
                      <a:cs typeface="Open Sans Light" panose="020B0306030504020204" pitchFamily="34" charset="0"/>
                    </a:rPr>
                    <a:t>4Milling Center Q&amp;A</a:t>
                  </a:r>
                  <a:endParaRPr lang="id-ID" altLang="ko-KR" sz="1000" spc="208" dirty="0">
                    <a:solidFill>
                      <a:schemeClr val="bg1">
                        <a:lumMod val="50000"/>
                      </a:schemeClr>
                    </a:solidFill>
                    <a:latin typeface="+mn-ea"/>
                    <a:cs typeface="Open Sans Light" panose="020B0306030504020204" pitchFamily="34" charset="0"/>
                  </a:endParaRPr>
                </a:p>
              </p:txBody>
            </p:sp>
          </p:grpSp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xmlns="" id="{D74C3809-2D75-4E4C-9BE9-DFA8456DDACB}"/>
                  </a:ext>
                </a:extLst>
              </p:cNvPr>
              <p:cNvSpPr txBox="1"/>
              <p:nvPr/>
            </p:nvSpPr>
            <p:spPr>
              <a:xfrm rot="16200000">
                <a:off x="11629437" y="6332107"/>
                <a:ext cx="461837" cy="246221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US" sz="1000" dirty="0" smtClean="0">
                    <a:solidFill>
                      <a:schemeClr val="bg1">
                        <a:lumMod val="65000"/>
                      </a:schemeClr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  <a:cs typeface="Open Sans" panose="020B0606030504020204" pitchFamily="34" charset="0"/>
                  </a:rPr>
                  <a:t>12</a:t>
                </a:r>
                <a:endParaRPr lang="id-ID" sz="1000" dirty="0">
                  <a:solidFill>
                    <a:schemeClr val="bg1">
                      <a:lumMod val="65000"/>
                    </a:schemeClr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  <a:cs typeface="Open Sans" panose="020B0606030504020204" pitchFamily="34" charset="0"/>
                </a:endParaRPr>
              </a:p>
            </p:txBody>
          </p:sp>
        </p:grpSp>
        <p:cxnSp>
          <p:nvCxnSpPr>
            <p:cNvPr id="49" name="Straight Connector 66">
              <a:extLst>
                <a:ext uri="{FF2B5EF4-FFF2-40B4-BE49-F238E27FC236}">
                  <a16:creationId xmlns:a16="http://schemas.microsoft.com/office/drawing/2014/main" xmlns="" id="{F57D1931-382B-422E-9CE2-BC4EF1358EB7}"/>
                </a:ext>
              </a:extLst>
            </p:cNvPr>
            <p:cNvCxnSpPr/>
            <p:nvPr/>
          </p:nvCxnSpPr>
          <p:spPr>
            <a:xfrm rot="16200000">
              <a:off x="11860356" y="5907381"/>
              <a:ext cx="0" cy="356726"/>
            </a:xfrm>
            <a:prstGeom prst="line">
              <a:avLst/>
            </a:prstGeom>
            <a:ln>
              <a:solidFill>
                <a:schemeClr val="bg1">
                  <a:lumMod val="85000"/>
                  <a:alpha val="7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66416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>
            <a:spLocks noGrp="1"/>
          </p:cNvSpPr>
          <p:nvPr>
            <p:ph type="ctrTitle"/>
          </p:nvPr>
        </p:nvSpPr>
        <p:spPr>
          <a:xfrm>
            <a:off x="1143000" y="1"/>
            <a:ext cx="9906000" cy="475757"/>
          </a:xfrm>
          <a:gradFill flip="none" rotWithShape="1">
            <a:gsLst>
              <a:gs pos="0">
                <a:schemeClr val="accent6">
                  <a:lumMod val="0"/>
                  <a:lumOff val="100000"/>
                </a:schemeClr>
              </a:gs>
              <a:gs pos="35000">
                <a:schemeClr val="accent6">
                  <a:lumMod val="0"/>
                  <a:lumOff val="100000"/>
                </a:schemeClr>
              </a:gs>
              <a:gs pos="100000">
                <a:schemeClr val="accent3"/>
              </a:gs>
            </a:gsLst>
            <a:path path="circle">
              <a:fillToRect l="50000" t="-80000" r="50000" b="180000"/>
            </a:path>
            <a:tileRect/>
          </a:gradFill>
        </p:spPr>
        <p:txBody>
          <a:bodyPr anchor="ctr" anchorCtr="0">
            <a:normAutofit/>
          </a:bodyPr>
          <a:lstStyle/>
          <a:p>
            <a:r>
              <a:rPr lang="en-US" altLang="ko-KR" sz="2262" b="1" dirty="0" err="1"/>
              <a:t>Crestal</a:t>
            </a:r>
            <a:r>
              <a:rPr lang="en-US" altLang="ko-KR" sz="2262" b="1" dirty="0"/>
              <a:t> Approach (Sinus Guide </a:t>
            </a:r>
            <a:r>
              <a:rPr lang="ko-KR" altLang="en-US" sz="2262" b="1" dirty="0"/>
              <a:t>이용 방법</a:t>
            </a:r>
            <a:r>
              <a:rPr lang="en-US" altLang="ko-KR" sz="2262" b="1" dirty="0"/>
              <a:t>)</a:t>
            </a:r>
            <a:endParaRPr lang="ko-KR" altLang="en-US" sz="2262" b="1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4719" y="2125909"/>
            <a:ext cx="2787015" cy="1934271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4719" y="4443721"/>
            <a:ext cx="2796587" cy="193427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20719" y="1149306"/>
            <a:ext cx="8301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solidFill>
                  <a:srgbClr val="FF0000"/>
                </a:solidFill>
              </a:rPr>
              <a:t>*</a:t>
            </a:r>
            <a:r>
              <a:rPr lang="ko-KR" altLang="en-US" sz="1400" b="1" dirty="0">
                <a:solidFill>
                  <a:srgbClr val="FF0000"/>
                </a:solidFill>
              </a:rPr>
              <a:t>사용법 </a:t>
            </a:r>
            <a:r>
              <a:rPr lang="en-US" altLang="ko-KR" sz="1400" dirty="0"/>
              <a:t>: Sinus Guide</a:t>
            </a:r>
            <a:r>
              <a:rPr lang="ko-KR" altLang="en-US" sz="1400" dirty="0"/>
              <a:t>를 이용하여 </a:t>
            </a:r>
            <a:r>
              <a:rPr lang="ko-KR" altLang="en-US" sz="1400" dirty="0" err="1"/>
              <a:t>상악동</a:t>
            </a:r>
            <a:r>
              <a:rPr lang="ko-KR" altLang="en-US" sz="1400" dirty="0"/>
              <a:t> 저 </a:t>
            </a:r>
            <a:r>
              <a:rPr lang="en-US" altLang="ko-KR" sz="1400" dirty="0"/>
              <a:t>1mm</a:t>
            </a:r>
            <a:r>
              <a:rPr lang="ko-KR" altLang="en-US" sz="1400" dirty="0"/>
              <a:t>까지 안전하게 </a:t>
            </a:r>
            <a:r>
              <a:rPr lang="en-US" altLang="ko-KR" sz="1400" dirty="0"/>
              <a:t>Drill(Kit</a:t>
            </a:r>
            <a:r>
              <a:rPr lang="ko-KR" altLang="en-US" sz="1400" dirty="0"/>
              <a:t>는 해당 </a:t>
            </a:r>
            <a:r>
              <a:rPr lang="en-US" altLang="ko-KR" sz="1400" dirty="0"/>
              <a:t>Guide</a:t>
            </a:r>
            <a:r>
              <a:rPr lang="ko-KR" altLang="en-US" sz="1400" dirty="0"/>
              <a:t>에 맞는 </a:t>
            </a:r>
            <a:r>
              <a:rPr lang="en-US" altLang="ko-KR" sz="1400" dirty="0"/>
              <a:t>Kit</a:t>
            </a:r>
            <a:r>
              <a:rPr lang="ko-KR" altLang="en-US" sz="1400" dirty="0"/>
              <a:t>의 </a:t>
            </a:r>
            <a:r>
              <a:rPr lang="ko-KR" altLang="en-US" sz="1400" dirty="0" smtClean="0"/>
              <a:t>    </a:t>
            </a:r>
            <a:r>
              <a:rPr lang="en-US" altLang="ko-KR" sz="1400" dirty="0" smtClean="0"/>
              <a:t>Drill</a:t>
            </a:r>
            <a:r>
              <a:rPr lang="ko-KR" altLang="en-US" sz="1400" dirty="0"/>
              <a:t>로 </a:t>
            </a:r>
            <a:r>
              <a:rPr lang="en-US" altLang="ko-KR" sz="1400" dirty="0"/>
              <a:t>Drilling) </a:t>
            </a:r>
            <a:r>
              <a:rPr lang="en-US" altLang="ko-KR" sz="1400" dirty="0">
                <a:sym typeface="Wingdings" panose="05000000000000000000" pitchFamily="2" charset="2"/>
              </a:rPr>
              <a:t> Sinus Lifting </a:t>
            </a:r>
            <a:r>
              <a:rPr lang="ko-KR" altLang="en-US" sz="1400" dirty="0">
                <a:sym typeface="Wingdings" panose="05000000000000000000" pitchFamily="2" charset="2"/>
              </a:rPr>
              <a:t>침범 </a:t>
            </a:r>
            <a:r>
              <a:rPr lang="en-US" altLang="ko-KR" sz="1400" dirty="0">
                <a:sym typeface="Wingdings" panose="05000000000000000000" pitchFamily="2" charset="2"/>
              </a:rPr>
              <a:t>Guide</a:t>
            </a:r>
            <a:r>
              <a:rPr lang="ko-KR" altLang="en-US" sz="1400" dirty="0">
                <a:sym typeface="Wingdings" panose="05000000000000000000" pitchFamily="2" charset="2"/>
              </a:rPr>
              <a:t>를 이용하여 </a:t>
            </a:r>
            <a:r>
              <a:rPr lang="en-US" altLang="ko-KR" sz="1400" dirty="0">
                <a:sym typeface="Wingdings" panose="05000000000000000000" pitchFamily="2" charset="2"/>
              </a:rPr>
              <a:t>Final Drill </a:t>
            </a:r>
            <a:r>
              <a:rPr lang="ko-KR" altLang="en-US" sz="1400" dirty="0">
                <a:sym typeface="Wingdings" panose="05000000000000000000" pitchFamily="2" charset="2"/>
              </a:rPr>
              <a:t>후 </a:t>
            </a:r>
            <a:r>
              <a:rPr lang="ko-KR" altLang="en-US" sz="1400" dirty="0" err="1">
                <a:sym typeface="Wingdings" panose="05000000000000000000" pitchFamily="2" charset="2"/>
              </a:rPr>
              <a:t>식립</a:t>
            </a:r>
            <a:r>
              <a:rPr lang="ko-KR" altLang="en-US" sz="1400" dirty="0">
                <a:sym typeface="Wingdings" panose="05000000000000000000" pitchFamily="2" charset="2"/>
              </a:rPr>
              <a:t> 마무리</a:t>
            </a:r>
            <a:r>
              <a:rPr lang="en-US" altLang="ko-KR" sz="1400" dirty="0">
                <a:sym typeface="Wingdings" panose="05000000000000000000" pitchFamily="2" charset="2"/>
              </a:rPr>
              <a:t> </a:t>
            </a:r>
            <a:endParaRPr lang="ko-KR" altLang="en-US" sz="1400" dirty="0"/>
          </a:p>
        </p:txBody>
      </p:sp>
      <p:sp>
        <p:nvSpPr>
          <p:cNvPr id="9" name="TextBox 8"/>
          <p:cNvSpPr txBox="1"/>
          <p:nvPr/>
        </p:nvSpPr>
        <p:spPr>
          <a:xfrm>
            <a:off x="1294718" y="692797"/>
            <a:ext cx="82105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-</a:t>
            </a:r>
            <a:r>
              <a:rPr lang="ko-KR" altLang="en-US" sz="1400" dirty="0" err="1"/>
              <a:t>상악동</a:t>
            </a:r>
            <a:r>
              <a:rPr lang="ko-KR" altLang="en-US" sz="1400" dirty="0"/>
              <a:t> 침범 시 </a:t>
            </a:r>
            <a:r>
              <a:rPr lang="ko-KR" altLang="en-US" sz="1400" dirty="0" err="1">
                <a:solidFill>
                  <a:srgbClr val="FF0000"/>
                </a:solidFill>
              </a:rPr>
              <a:t>상악동</a:t>
            </a:r>
            <a:r>
              <a:rPr lang="ko-KR" altLang="en-US" sz="1400" dirty="0">
                <a:solidFill>
                  <a:srgbClr val="FF0000"/>
                </a:solidFill>
              </a:rPr>
              <a:t> </a:t>
            </a:r>
            <a:r>
              <a:rPr lang="ko-KR" altLang="en-US" sz="1400" dirty="0" err="1">
                <a:solidFill>
                  <a:srgbClr val="FF0000"/>
                </a:solidFill>
              </a:rPr>
              <a:t>거상술</a:t>
            </a:r>
            <a:r>
              <a:rPr lang="ko-KR" altLang="en-US" sz="1400" dirty="0">
                <a:solidFill>
                  <a:srgbClr val="FF0000"/>
                </a:solidFill>
              </a:rPr>
              <a:t> 편의성</a:t>
            </a:r>
            <a:r>
              <a:rPr lang="ko-KR" altLang="en-US" sz="1400" dirty="0"/>
              <a:t>을</a:t>
            </a:r>
            <a:r>
              <a:rPr lang="ko-KR" altLang="en-US" sz="1400" dirty="0">
                <a:solidFill>
                  <a:srgbClr val="FF0000"/>
                </a:solidFill>
              </a:rPr>
              <a:t> </a:t>
            </a:r>
            <a:r>
              <a:rPr lang="ko-KR" altLang="en-US" sz="1400" dirty="0"/>
              <a:t>위한 무료제공 </a:t>
            </a:r>
            <a:r>
              <a:rPr lang="en-US" altLang="ko-KR" sz="1400" dirty="0"/>
              <a:t>Guide 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4635" y="3200103"/>
            <a:ext cx="2993797" cy="2064100"/>
          </a:xfrm>
          <a:prstGeom prst="rect">
            <a:avLst/>
          </a:prstGeom>
        </p:spPr>
      </p:pic>
      <p:sp>
        <p:nvSpPr>
          <p:cNvPr id="10" name="오른쪽 화살표 9"/>
          <p:cNvSpPr/>
          <p:nvPr/>
        </p:nvSpPr>
        <p:spPr>
          <a:xfrm rot="8927433">
            <a:off x="2801257" y="2217694"/>
            <a:ext cx="366486" cy="188685"/>
          </a:xfrm>
          <a:prstGeom prst="rightArrow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3233055" y="1955148"/>
            <a:ext cx="1441225" cy="532529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err="1"/>
              <a:t>상악동으로부터</a:t>
            </a:r>
            <a:r>
              <a:rPr lang="ko-KR" altLang="en-US" sz="1000" dirty="0"/>
              <a:t> </a:t>
            </a:r>
            <a:r>
              <a:rPr lang="en-US" altLang="ko-KR" sz="1000" dirty="0"/>
              <a:t>1mm    </a:t>
            </a:r>
            <a:r>
              <a:rPr lang="ko-KR" altLang="en-US" sz="1000" dirty="0"/>
              <a:t>거리를 둔 </a:t>
            </a:r>
            <a:r>
              <a:rPr lang="en-US" altLang="ko-KR" sz="1000" dirty="0"/>
              <a:t>Guide </a:t>
            </a:r>
            <a:r>
              <a:rPr lang="ko-KR" altLang="en-US" sz="1000" dirty="0"/>
              <a:t>제작</a:t>
            </a:r>
            <a:endParaRPr lang="en-US" altLang="ko-KR" sz="1000" dirty="0"/>
          </a:p>
        </p:txBody>
      </p:sp>
      <p:sp>
        <p:nvSpPr>
          <p:cNvPr id="12" name="오른쪽 화살표 11"/>
          <p:cNvSpPr/>
          <p:nvPr/>
        </p:nvSpPr>
        <p:spPr>
          <a:xfrm rot="5400000">
            <a:off x="5903367" y="3048863"/>
            <a:ext cx="366486" cy="188685"/>
          </a:xfrm>
          <a:prstGeom prst="rightArrow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5444068" y="2520594"/>
            <a:ext cx="1266570" cy="343071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/>
              <a:t>Sinus Lifting </a:t>
            </a:r>
            <a:r>
              <a:rPr lang="ko-KR" altLang="en-US" sz="1000" dirty="0"/>
              <a:t>시행</a:t>
            </a:r>
            <a:endParaRPr lang="en-US" altLang="ko-KR" sz="1000" dirty="0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11762" y="4443721"/>
            <a:ext cx="2787015" cy="1934272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91487" y="2125908"/>
            <a:ext cx="2777444" cy="1914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094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969677"/>
            <a:ext cx="9906000" cy="5371253"/>
          </a:xfrm>
          <a:prstGeom prst="rect">
            <a:avLst/>
          </a:prstGeom>
        </p:spPr>
      </p:pic>
      <p:sp>
        <p:nvSpPr>
          <p:cNvPr id="26" name="제목 1"/>
          <p:cNvSpPr>
            <a:spLocks noGrp="1"/>
          </p:cNvSpPr>
          <p:nvPr>
            <p:ph type="ctrTitle"/>
          </p:nvPr>
        </p:nvSpPr>
        <p:spPr>
          <a:xfrm>
            <a:off x="1143000" y="1"/>
            <a:ext cx="9906000" cy="475757"/>
          </a:xfrm>
          <a:gradFill flip="none" rotWithShape="1">
            <a:gsLst>
              <a:gs pos="0">
                <a:schemeClr val="accent6">
                  <a:lumMod val="0"/>
                  <a:lumOff val="100000"/>
                </a:schemeClr>
              </a:gs>
              <a:gs pos="35000">
                <a:schemeClr val="accent6">
                  <a:lumMod val="0"/>
                  <a:lumOff val="100000"/>
                </a:schemeClr>
              </a:gs>
              <a:gs pos="100000">
                <a:schemeClr val="accent3"/>
              </a:gs>
            </a:gsLst>
            <a:path path="circle">
              <a:fillToRect l="50000" t="-80000" r="50000" b="180000"/>
            </a:path>
            <a:tileRect/>
          </a:gradFill>
        </p:spPr>
        <p:txBody>
          <a:bodyPr anchor="ctr" anchorCtr="0">
            <a:normAutofit/>
          </a:bodyPr>
          <a:lstStyle/>
          <a:p>
            <a:r>
              <a:rPr lang="ko-KR" altLang="en-US" sz="2262" b="1" dirty="0"/>
              <a:t>예시</a:t>
            </a:r>
            <a:r>
              <a:rPr lang="en-US" altLang="ko-KR" sz="2262" b="1" dirty="0"/>
              <a:t>) Super Line 4508 Sinus Drilling Manual</a:t>
            </a:r>
            <a:endParaRPr lang="ko-KR" altLang="en-US" sz="2262" b="1" dirty="0"/>
          </a:p>
        </p:txBody>
      </p:sp>
    </p:spTree>
    <p:extLst>
      <p:ext uri="{BB962C8B-B14F-4D97-AF65-F5344CB8AC3E}">
        <p14:creationId xmlns:p14="http://schemas.microsoft.com/office/powerpoint/2010/main" val="610083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2" name="Line"/>
          <p:cNvSpPr/>
          <p:nvPr/>
        </p:nvSpPr>
        <p:spPr>
          <a:xfrm rot="16200000" flipV="1">
            <a:off x="5365071" y="2962004"/>
            <a:ext cx="0" cy="3465967"/>
          </a:xfrm>
          <a:prstGeom prst="line">
            <a:avLst/>
          </a:prstGeom>
          <a:ln w="12700">
            <a:solidFill>
              <a:schemeClr val="accent4"/>
            </a:solidFill>
            <a:miter lim="400000"/>
          </a:ln>
        </p:spPr>
        <p:txBody>
          <a:bodyPr lIns="0" tIns="0" rIns="0" bIns="0"/>
          <a:lstStyle/>
          <a:p>
            <a:pPr defTabSz="137845"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 sz="362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09" name="Rectangle"/>
          <p:cNvSpPr/>
          <p:nvPr/>
        </p:nvSpPr>
        <p:spPr>
          <a:xfrm rot="16200000">
            <a:off x="-1317075" y="3185088"/>
            <a:ext cx="6000618" cy="471926"/>
          </a:xfrm>
          <a:prstGeom prst="roundRect">
            <a:avLst>
              <a:gd name="adj" fmla="val 0"/>
            </a:avLst>
          </a:prstGeom>
          <a:solidFill>
            <a:srgbClr val="92D050"/>
          </a:solidFill>
          <a:ln w="12700">
            <a:miter lim="400000"/>
          </a:ln>
        </p:spPr>
        <p:txBody>
          <a:bodyPr lIns="15316" tIns="15316" rIns="15316" bIns="15316" anchor="ctr"/>
          <a:lstStyle/>
          <a:p>
            <a:pPr marL="17231" marR="17231" defTabSz="386730">
              <a:defRPr sz="3000" cap="all">
                <a:solidFill>
                  <a:srgbClr val="88BFA8"/>
                </a:solidFill>
                <a:uFill>
                  <a:solidFill>
                    <a:srgbClr val="88BFA8"/>
                  </a:solidFill>
                </a:uFill>
                <a:latin typeface="Ubuntu"/>
                <a:ea typeface="Ubuntu"/>
                <a:cs typeface="Ubuntu"/>
                <a:sym typeface="Ubuntu"/>
              </a:defRPr>
            </a:pPr>
            <a:endParaRPr sz="905"/>
          </a:p>
        </p:txBody>
      </p:sp>
      <p:sp>
        <p:nvSpPr>
          <p:cNvPr id="713" name="Rectangle"/>
          <p:cNvSpPr/>
          <p:nvPr/>
        </p:nvSpPr>
        <p:spPr>
          <a:xfrm rot="16200000">
            <a:off x="2234652" y="4453513"/>
            <a:ext cx="1906534" cy="471926"/>
          </a:xfrm>
          <a:prstGeom prst="roundRect">
            <a:avLst>
              <a:gd name="adj" fmla="val 0"/>
            </a:avLst>
          </a:prstGeom>
          <a:ln w="38100">
            <a:solidFill>
              <a:schemeClr val="accent4"/>
            </a:solidFill>
          </a:ln>
        </p:spPr>
        <p:txBody>
          <a:bodyPr lIns="15316" tIns="15316" rIns="15316" bIns="15316" anchor="ctr"/>
          <a:lstStyle/>
          <a:p>
            <a:pPr marL="17231" marR="17231" defTabSz="386730">
              <a:defRPr sz="3000" cap="all">
                <a:solidFill>
                  <a:srgbClr val="303030"/>
                </a:solidFill>
                <a:uFill>
                  <a:solidFill>
                    <a:srgbClr val="303030"/>
                  </a:solidFill>
                </a:uFill>
                <a:latin typeface="Ubuntu"/>
                <a:ea typeface="Ubuntu"/>
                <a:cs typeface="Ubuntu"/>
                <a:sym typeface="Ubuntu"/>
              </a:defRPr>
            </a:pPr>
            <a:endParaRPr sz="905"/>
          </a:p>
        </p:txBody>
      </p:sp>
      <p:sp>
        <p:nvSpPr>
          <p:cNvPr id="714" name="Rectangle"/>
          <p:cNvSpPr/>
          <p:nvPr/>
        </p:nvSpPr>
        <p:spPr>
          <a:xfrm rot="16200000">
            <a:off x="4575647" y="4446381"/>
            <a:ext cx="1906534" cy="471926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38100">
            <a:solidFill>
              <a:schemeClr val="accent4"/>
            </a:solidFill>
          </a:ln>
        </p:spPr>
        <p:txBody>
          <a:bodyPr lIns="15316" tIns="15316" rIns="15316" bIns="15316" anchor="ctr"/>
          <a:lstStyle/>
          <a:p>
            <a:pPr marL="17231" marR="17231" defTabSz="386730">
              <a:defRPr sz="3000" cap="all">
                <a:solidFill>
                  <a:srgbClr val="303030"/>
                </a:solidFill>
                <a:uFill>
                  <a:solidFill>
                    <a:srgbClr val="303030"/>
                  </a:solidFill>
                </a:uFill>
                <a:latin typeface="Ubuntu"/>
                <a:ea typeface="Ubuntu"/>
                <a:cs typeface="Ubuntu"/>
                <a:sym typeface="Ubuntu"/>
              </a:defRPr>
            </a:pPr>
            <a:endParaRPr sz="762">
              <a:latin typeface="에스코어 드림 2 ExtraLight" panose="020B0203030302020204" pitchFamily="34" charset="-127"/>
              <a:ea typeface="에스코어 드림 2 ExtraLight" panose="020B0203030302020204" pitchFamily="34" charset="-127"/>
            </a:endParaRPr>
          </a:p>
        </p:txBody>
      </p:sp>
      <p:sp>
        <p:nvSpPr>
          <p:cNvPr id="715" name="Rectangle"/>
          <p:cNvSpPr/>
          <p:nvPr/>
        </p:nvSpPr>
        <p:spPr>
          <a:xfrm rot="16200000">
            <a:off x="5398652" y="4446381"/>
            <a:ext cx="1906534" cy="471926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38100">
            <a:solidFill>
              <a:schemeClr val="accent4"/>
            </a:solidFill>
          </a:ln>
        </p:spPr>
        <p:txBody>
          <a:bodyPr lIns="15316" tIns="15316" rIns="15316" bIns="15316" anchor="ctr"/>
          <a:lstStyle/>
          <a:p>
            <a:pPr marL="17231" marR="17231" defTabSz="386730">
              <a:defRPr sz="3000" cap="all">
                <a:solidFill>
                  <a:srgbClr val="303030"/>
                </a:solidFill>
                <a:uFill>
                  <a:solidFill>
                    <a:srgbClr val="303030"/>
                  </a:solidFill>
                </a:uFill>
                <a:latin typeface="Ubuntu"/>
                <a:ea typeface="Ubuntu"/>
                <a:cs typeface="Ubuntu"/>
                <a:sym typeface="Ubuntu"/>
              </a:defRPr>
            </a:pPr>
            <a:endParaRPr sz="762">
              <a:latin typeface="에스코어 드림 2 ExtraLight" panose="020B0203030302020204" pitchFamily="34" charset="-127"/>
              <a:ea typeface="에스코어 드림 2 ExtraLight" panose="020B0203030302020204" pitchFamily="34" charset="-127"/>
            </a:endParaRPr>
          </a:p>
        </p:txBody>
      </p:sp>
      <p:sp>
        <p:nvSpPr>
          <p:cNvPr id="716" name="Rectangle"/>
          <p:cNvSpPr/>
          <p:nvPr/>
        </p:nvSpPr>
        <p:spPr>
          <a:xfrm rot="16200000">
            <a:off x="3077812" y="4446381"/>
            <a:ext cx="1906534" cy="471926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38100">
            <a:solidFill>
              <a:schemeClr val="accent4"/>
            </a:solidFill>
          </a:ln>
        </p:spPr>
        <p:txBody>
          <a:bodyPr lIns="15316" tIns="15316" rIns="15316" bIns="15316" anchor="ctr"/>
          <a:lstStyle/>
          <a:p>
            <a:pPr marL="17231" marR="17231" defTabSz="386730">
              <a:defRPr sz="3000" cap="all">
                <a:solidFill>
                  <a:srgbClr val="303030"/>
                </a:solidFill>
                <a:uFill>
                  <a:solidFill>
                    <a:srgbClr val="303030"/>
                  </a:solidFill>
                </a:uFill>
                <a:latin typeface="Ubuntu"/>
                <a:ea typeface="Ubuntu"/>
                <a:cs typeface="Ubuntu"/>
                <a:sym typeface="Ubuntu"/>
              </a:defRPr>
            </a:pPr>
            <a:endParaRPr sz="762">
              <a:latin typeface="에스코어 드림 2 ExtraLight" panose="020B0203030302020204" pitchFamily="34" charset="-127"/>
              <a:ea typeface="에스코어 드림 2 ExtraLight" panose="020B0203030302020204" pitchFamily="34" charset="-127"/>
            </a:endParaRPr>
          </a:p>
        </p:txBody>
      </p:sp>
      <p:sp>
        <p:nvSpPr>
          <p:cNvPr id="724" name="Line"/>
          <p:cNvSpPr/>
          <p:nvPr/>
        </p:nvSpPr>
        <p:spPr>
          <a:xfrm rot="16200000" flipH="1" flipV="1">
            <a:off x="2642285" y="2161685"/>
            <a:ext cx="0" cy="143588"/>
          </a:xfrm>
          <a:prstGeom prst="line">
            <a:avLst/>
          </a:prstGeom>
          <a:ln w="12700">
            <a:solidFill>
              <a:schemeClr val="accent4"/>
            </a:solidFill>
            <a:miter lim="400000"/>
          </a:ln>
        </p:spPr>
        <p:txBody>
          <a:bodyPr lIns="0" tIns="0" rIns="0" bIns="0"/>
          <a:lstStyle/>
          <a:p>
            <a:pPr defTabSz="137845"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 sz="362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25" name="Line"/>
          <p:cNvSpPr/>
          <p:nvPr/>
        </p:nvSpPr>
        <p:spPr>
          <a:xfrm rot="16200000" flipH="1" flipV="1">
            <a:off x="2649860" y="4623193"/>
            <a:ext cx="0" cy="143588"/>
          </a:xfrm>
          <a:prstGeom prst="line">
            <a:avLst/>
          </a:prstGeom>
          <a:ln w="12700">
            <a:solidFill>
              <a:schemeClr val="accent4"/>
            </a:solidFill>
            <a:miter lim="400000"/>
          </a:ln>
        </p:spPr>
        <p:txBody>
          <a:bodyPr lIns="0" tIns="0" rIns="0" bIns="0"/>
          <a:lstStyle/>
          <a:p>
            <a:pPr defTabSz="137845"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 sz="362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26" name="Rectangle"/>
          <p:cNvSpPr/>
          <p:nvPr/>
        </p:nvSpPr>
        <p:spPr>
          <a:xfrm rot="16200000">
            <a:off x="2234652" y="1942413"/>
            <a:ext cx="1906534" cy="471926"/>
          </a:xfrm>
          <a:prstGeom prst="roundRect">
            <a:avLst>
              <a:gd name="adj" fmla="val 0"/>
            </a:avLst>
          </a:prstGeom>
          <a:ln w="38100">
            <a:solidFill>
              <a:schemeClr val="accent4"/>
            </a:solidFill>
          </a:ln>
        </p:spPr>
        <p:txBody>
          <a:bodyPr lIns="15316" tIns="15316" rIns="15316" bIns="15316" anchor="ctr"/>
          <a:lstStyle/>
          <a:p>
            <a:pPr marL="17231" marR="17231" defTabSz="386730">
              <a:defRPr sz="3000" cap="all">
                <a:solidFill>
                  <a:srgbClr val="303030"/>
                </a:solidFill>
                <a:uFill>
                  <a:solidFill>
                    <a:srgbClr val="303030"/>
                  </a:solidFill>
                </a:uFill>
                <a:latin typeface="Ubuntu"/>
                <a:ea typeface="Ubuntu"/>
                <a:cs typeface="Ubuntu"/>
                <a:sym typeface="Ubuntu"/>
              </a:defRPr>
            </a:pPr>
            <a:endParaRPr sz="905"/>
          </a:p>
        </p:txBody>
      </p:sp>
      <p:sp>
        <p:nvSpPr>
          <p:cNvPr id="727" name="Line"/>
          <p:cNvSpPr/>
          <p:nvPr/>
        </p:nvSpPr>
        <p:spPr>
          <a:xfrm rot="16200000" flipV="1">
            <a:off x="1334122" y="3467881"/>
            <a:ext cx="2468807" cy="0"/>
          </a:xfrm>
          <a:prstGeom prst="line">
            <a:avLst/>
          </a:prstGeom>
          <a:ln w="12700">
            <a:solidFill>
              <a:schemeClr val="accent4"/>
            </a:solidFill>
            <a:miter lim="400000"/>
          </a:ln>
        </p:spPr>
        <p:txBody>
          <a:bodyPr lIns="0" tIns="0" rIns="0" bIns="0"/>
          <a:lstStyle/>
          <a:p>
            <a:pPr defTabSz="137845"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 sz="362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28" name="Line"/>
          <p:cNvSpPr/>
          <p:nvPr/>
        </p:nvSpPr>
        <p:spPr>
          <a:xfrm rot="16200000" flipV="1">
            <a:off x="2337528" y="3194800"/>
            <a:ext cx="0" cy="468789"/>
          </a:xfrm>
          <a:prstGeom prst="line">
            <a:avLst/>
          </a:prstGeom>
          <a:ln w="12700">
            <a:solidFill>
              <a:schemeClr val="accent4"/>
            </a:solidFill>
            <a:miter lim="400000"/>
          </a:ln>
        </p:spPr>
        <p:txBody>
          <a:bodyPr lIns="0" tIns="0" rIns="0" bIns="0"/>
          <a:lstStyle/>
          <a:p>
            <a:pPr defTabSz="137845"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 sz="362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31" name="Line"/>
          <p:cNvSpPr/>
          <p:nvPr/>
        </p:nvSpPr>
        <p:spPr>
          <a:xfrm rot="16200000" flipH="1" flipV="1">
            <a:off x="8725738" y="3018316"/>
            <a:ext cx="9413" cy="3333082"/>
          </a:xfrm>
          <a:prstGeom prst="line">
            <a:avLst/>
          </a:prstGeom>
          <a:ln w="12700">
            <a:solidFill>
              <a:schemeClr val="accent4"/>
            </a:solidFill>
            <a:miter lim="400000"/>
          </a:ln>
        </p:spPr>
        <p:txBody>
          <a:bodyPr lIns="0" tIns="0" rIns="0" bIns="0"/>
          <a:lstStyle/>
          <a:p>
            <a:pPr defTabSz="137845"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 sz="362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32" name="Rectangle"/>
          <p:cNvSpPr/>
          <p:nvPr/>
        </p:nvSpPr>
        <p:spPr>
          <a:xfrm rot="16200000">
            <a:off x="6630681" y="4031042"/>
            <a:ext cx="1906534" cy="1277210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38100">
            <a:solidFill>
              <a:schemeClr val="accent4"/>
            </a:solidFill>
          </a:ln>
        </p:spPr>
        <p:txBody>
          <a:bodyPr lIns="15316" tIns="15316" rIns="15316" bIns="15316" anchor="ctr"/>
          <a:lstStyle/>
          <a:p>
            <a:pPr marL="17231" marR="17231" defTabSz="386730">
              <a:defRPr sz="3000" cap="all">
                <a:solidFill>
                  <a:srgbClr val="303030"/>
                </a:solidFill>
                <a:uFill>
                  <a:solidFill>
                    <a:srgbClr val="303030"/>
                  </a:solidFill>
                </a:uFill>
                <a:latin typeface="Ubuntu"/>
                <a:ea typeface="Ubuntu"/>
                <a:cs typeface="Ubuntu"/>
                <a:sym typeface="Ubuntu"/>
              </a:defRPr>
            </a:pPr>
            <a:endParaRPr sz="905"/>
          </a:p>
        </p:txBody>
      </p:sp>
      <p:sp>
        <p:nvSpPr>
          <p:cNvPr id="733" name="Rectangle"/>
          <p:cNvSpPr/>
          <p:nvPr/>
        </p:nvSpPr>
        <p:spPr>
          <a:xfrm rot="16200000">
            <a:off x="7809977" y="4430225"/>
            <a:ext cx="1938846" cy="471926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38100">
            <a:solidFill>
              <a:schemeClr val="accent4"/>
            </a:solidFill>
          </a:ln>
        </p:spPr>
        <p:txBody>
          <a:bodyPr lIns="15316" tIns="15316" rIns="15316" bIns="15316" anchor="ctr"/>
          <a:lstStyle/>
          <a:p>
            <a:pPr marL="17231" marR="17231" defTabSz="386730">
              <a:defRPr sz="3000" cap="all">
                <a:solidFill>
                  <a:srgbClr val="303030"/>
                </a:solidFill>
                <a:uFill>
                  <a:solidFill>
                    <a:srgbClr val="303030"/>
                  </a:solidFill>
                </a:uFill>
                <a:latin typeface="Ubuntu"/>
                <a:ea typeface="Ubuntu"/>
                <a:cs typeface="Ubuntu"/>
                <a:sym typeface="Ubuntu"/>
              </a:defRPr>
            </a:pPr>
            <a:endParaRPr sz="905"/>
          </a:p>
        </p:txBody>
      </p:sp>
      <p:sp>
        <p:nvSpPr>
          <p:cNvPr id="734" name="Circle"/>
          <p:cNvSpPr/>
          <p:nvPr/>
        </p:nvSpPr>
        <p:spPr>
          <a:xfrm rot="16200000">
            <a:off x="9533523" y="4224070"/>
            <a:ext cx="925157" cy="921573"/>
          </a:xfrm>
          <a:prstGeom prst="ellipse">
            <a:avLst/>
          </a:pr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969"/>
          </a:p>
        </p:txBody>
      </p:sp>
      <p:sp>
        <p:nvSpPr>
          <p:cNvPr id="743" name="Task One"/>
          <p:cNvSpPr/>
          <p:nvPr/>
        </p:nvSpPr>
        <p:spPr>
          <a:xfrm rot="16200000">
            <a:off x="2644913" y="4453269"/>
            <a:ext cx="1085513" cy="2487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marL="0" marR="0" defTabSz="1155700">
              <a:lnSpc>
                <a:spcPct val="80000"/>
              </a:lnSpc>
              <a:defRPr sz="3000" b="1">
                <a:solidFill>
                  <a:srgbClr val="303030"/>
                </a:solidFill>
                <a:uFillTx/>
                <a:latin typeface="Ubuntu"/>
                <a:ea typeface="Ubuntu"/>
                <a:cs typeface="Ubuntu"/>
                <a:sym typeface="Ubuntu"/>
              </a:defRPr>
            </a:lvl1pPr>
          </a:lstStyle>
          <a:p>
            <a:pPr>
              <a:lnSpc>
                <a:spcPct val="100000"/>
              </a:lnSpc>
            </a:pPr>
            <a:r>
              <a:rPr lang="en-US" sz="905" dirty="0" err="1">
                <a:solidFill>
                  <a:schemeClr val="tx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Waxrim</a:t>
            </a:r>
            <a:r>
              <a:rPr lang="en-US" sz="905" dirty="0">
                <a:solidFill>
                  <a:schemeClr val="tx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 </a:t>
            </a:r>
            <a:r>
              <a:rPr lang="ko-KR" altLang="en-US" sz="905" dirty="0">
                <a:solidFill>
                  <a:schemeClr val="tx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제작</a:t>
            </a:r>
            <a:endParaRPr sz="905" dirty="0">
              <a:solidFill>
                <a:schemeClr val="tx1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</p:txBody>
      </p:sp>
      <p:sp>
        <p:nvSpPr>
          <p:cNvPr id="744" name="Task Two"/>
          <p:cNvSpPr/>
          <p:nvPr/>
        </p:nvSpPr>
        <p:spPr>
          <a:xfrm rot="16200000">
            <a:off x="2656130" y="2016535"/>
            <a:ext cx="1085513" cy="2487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marL="0" marR="0" defTabSz="1155700">
              <a:lnSpc>
                <a:spcPct val="80000"/>
              </a:lnSpc>
              <a:defRPr sz="3000" b="1">
                <a:solidFill>
                  <a:srgbClr val="303030"/>
                </a:solidFill>
                <a:uFillTx/>
                <a:latin typeface="Ubuntu"/>
                <a:ea typeface="Ubuntu"/>
                <a:cs typeface="Ubuntu"/>
                <a:sym typeface="Ubuntu"/>
              </a:defRPr>
            </a:lvl1pPr>
          </a:lstStyle>
          <a:p>
            <a:pPr>
              <a:lnSpc>
                <a:spcPct val="100000"/>
              </a:lnSpc>
            </a:pPr>
            <a:r>
              <a:rPr lang="ko-KR" altLang="en-US" sz="905" dirty="0">
                <a:solidFill>
                  <a:schemeClr val="tx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복제 </a:t>
            </a:r>
            <a:r>
              <a:rPr lang="en-US" altLang="ko-KR" sz="905" dirty="0">
                <a:solidFill>
                  <a:schemeClr val="tx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Denture</a:t>
            </a:r>
            <a:endParaRPr sz="905" dirty="0">
              <a:solidFill>
                <a:schemeClr val="tx1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</p:txBody>
      </p:sp>
      <p:sp>
        <p:nvSpPr>
          <p:cNvPr id="745" name="Task Three"/>
          <p:cNvSpPr/>
          <p:nvPr/>
        </p:nvSpPr>
        <p:spPr>
          <a:xfrm rot="16200000">
            <a:off x="5433123" y="4615974"/>
            <a:ext cx="1851032" cy="1231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marL="0" marR="0" defTabSz="1155700">
              <a:lnSpc>
                <a:spcPct val="80000"/>
              </a:lnSpc>
              <a:defRPr sz="3000" b="1">
                <a:solidFill>
                  <a:srgbClr val="303030"/>
                </a:solidFill>
                <a:uFillTx/>
                <a:latin typeface="Ubuntu"/>
                <a:ea typeface="Ubuntu"/>
                <a:cs typeface="Ubuntu"/>
                <a:sym typeface="Ubuntu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ko-KR" altLang="en-US" sz="8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환자 내원하여  </a:t>
            </a:r>
            <a:r>
              <a:rPr lang="en-US" altLang="ko-KR" sz="800" b="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Waxrim</a:t>
            </a:r>
            <a:r>
              <a:rPr lang="en-US" altLang="ko-KR" sz="8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8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시적 후 </a:t>
            </a:r>
            <a:r>
              <a:rPr lang="en-US" altLang="ko-KR" sz="8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CT</a:t>
            </a:r>
            <a:r>
              <a:rPr lang="ko-KR" altLang="en-US" sz="8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촬영</a:t>
            </a:r>
            <a:endParaRPr lang="en-US" altLang="ko-KR" sz="800" b="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47" name="Project Name"/>
          <p:cNvSpPr/>
          <p:nvPr/>
        </p:nvSpPr>
        <p:spPr>
          <a:xfrm rot="16200000">
            <a:off x="444530" y="3065453"/>
            <a:ext cx="2462018" cy="2308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marL="0" marR="0" defTabSz="1155700">
              <a:lnSpc>
                <a:spcPct val="80000"/>
              </a:lnSpc>
              <a:defRPr sz="3000" b="1">
                <a:solidFill>
                  <a:srgbClr val="FFFFFF"/>
                </a:solidFill>
                <a:uFillTx/>
                <a:latin typeface="Ubuntu"/>
                <a:ea typeface="Ubuntu"/>
                <a:cs typeface="Ubuntu"/>
                <a:sym typeface="Ubuntu"/>
              </a:defRPr>
            </a:lvl1pPr>
          </a:lstStyle>
          <a:p>
            <a:pPr>
              <a:lnSpc>
                <a:spcPct val="100000"/>
              </a:lnSpc>
            </a:pPr>
            <a:r>
              <a:rPr lang="ko-KR" altLang="en-US" sz="150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전악</a:t>
            </a:r>
            <a:r>
              <a:rPr lang="ko-KR" altLang="en-US" sz="15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 </a:t>
            </a:r>
            <a:r>
              <a:rPr lang="ko-KR" altLang="en-US" sz="1500" dirty="0" err="1"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무치악</a:t>
            </a:r>
            <a:r>
              <a:rPr lang="ko-KR" altLang="en-US" sz="15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 </a:t>
            </a:r>
            <a:r>
              <a:rPr lang="en-US" altLang="ko-KR" sz="1500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Planning </a:t>
            </a:r>
          </a:p>
        </p:txBody>
      </p:sp>
      <p:sp>
        <p:nvSpPr>
          <p:cNvPr id="754" name="Title Here"/>
          <p:cNvSpPr/>
          <p:nvPr/>
        </p:nvSpPr>
        <p:spPr>
          <a:xfrm rot="16200000">
            <a:off x="4431950" y="4594973"/>
            <a:ext cx="2229920" cy="1384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marL="0" marR="0" defTabSz="1155700">
              <a:lnSpc>
                <a:spcPct val="80000"/>
              </a:lnSpc>
              <a:defRPr sz="3000">
                <a:solidFill>
                  <a:srgbClr val="303030"/>
                </a:solidFill>
                <a:uFillTx/>
                <a:latin typeface="Ubuntu"/>
                <a:ea typeface="Ubuntu"/>
                <a:cs typeface="Ubuntu"/>
                <a:sym typeface="Ubuntu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en-US" altLang="ko-KR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Waxrim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제작 후 </a:t>
            </a:r>
            <a:r>
              <a:rPr lang="ko-KR" altLang="en-US" sz="8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치과로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배송</a:t>
            </a:r>
          </a:p>
        </p:txBody>
      </p:sp>
      <p:sp>
        <p:nvSpPr>
          <p:cNvPr id="757" name="Title Here"/>
          <p:cNvSpPr/>
          <p:nvPr/>
        </p:nvSpPr>
        <p:spPr>
          <a:xfrm rot="16200000">
            <a:off x="3111609" y="4632419"/>
            <a:ext cx="1918059" cy="110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marL="0" marR="0" defTabSz="1155700">
              <a:lnSpc>
                <a:spcPct val="80000"/>
              </a:lnSpc>
              <a:defRPr sz="3000">
                <a:solidFill>
                  <a:srgbClr val="303030"/>
                </a:solidFill>
                <a:uFillTx/>
                <a:latin typeface="Ubuntu"/>
                <a:ea typeface="Ubuntu"/>
                <a:cs typeface="Ubuntu"/>
                <a:sym typeface="Ubuntu"/>
              </a:defRPr>
            </a:lvl1pPr>
          </a:lstStyle>
          <a:p>
            <a:pPr marL="17231" marR="17231" algn="ctr" defTabSz="386730">
              <a:defRPr sz="3000" cap="all">
                <a:solidFill>
                  <a:srgbClr val="303030"/>
                </a:solidFill>
                <a:uFill>
                  <a:solidFill>
                    <a:srgbClr val="303030"/>
                  </a:solidFill>
                </a:uFill>
                <a:latin typeface="Ubuntu"/>
                <a:ea typeface="Ubuntu"/>
                <a:cs typeface="Ubuntu"/>
                <a:sym typeface="Ubuntu"/>
              </a:defRPr>
            </a:pPr>
            <a:r>
              <a:rPr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Milling Center 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홈페이지</a:t>
            </a:r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접수</a:t>
            </a:r>
            <a:endParaRPr lang="ko-KR" altLang="en-US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61" name="Title Here"/>
          <p:cNvSpPr/>
          <p:nvPr/>
        </p:nvSpPr>
        <p:spPr>
          <a:xfrm rot="16200000">
            <a:off x="6631656" y="4482662"/>
            <a:ext cx="1914037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marL="0" marR="0" defTabSz="1155700">
              <a:lnSpc>
                <a:spcPct val="80000"/>
              </a:lnSpc>
              <a:defRPr sz="3000">
                <a:solidFill>
                  <a:srgbClr val="303030"/>
                </a:solidFill>
                <a:uFillTx/>
                <a:latin typeface="Ubuntu"/>
                <a:ea typeface="Ubuntu"/>
                <a:cs typeface="Ubuntu"/>
                <a:sym typeface="Ubuntu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ko-KR" altLang="en-US" sz="8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상하악</a:t>
            </a:r>
            <a:r>
              <a:rPr lang="ko-KR" altLang="en-US" sz="8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모델</a:t>
            </a:r>
            <a:r>
              <a:rPr lang="en-US" altLang="ko-KR" sz="8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en-US" altLang="ko-KR" sz="8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Waxrim</a:t>
            </a:r>
            <a:r>
              <a:rPr lang="en-US" altLang="ko-KR" sz="8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bite</a:t>
            </a:r>
            <a:r>
              <a:rPr lang="ko-KR" altLang="en-US" sz="8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포함 </a:t>
            </a:r>
            <a:r>
              <a:rPr lang="ko-KR" altLang="en-US" sz="8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하여</a:t>
            </a:r>
            <a:endParaRPr lang="en-US" altLang="ko-KR" sz="80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>
              <a:lnSpc>
                <a:spcPct val="100000"/>
              </a:lnSpc>
            </a:pPr>
            <a:r>
              <a:rPr lang="ko-KR" altLang="en-US" sz="8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80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센터로배송</a:t>
            </a:r>
            <a:r>
              <a:rPr lang="ko-KR" altLang="en-US" sz="8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8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후 재촬영 한 </a:t>
            </a:r>
            <a:r>
              <a:rPr lang="en-US" altLang="ko-KR" sz="8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CT</a:t>
            </a:r>
            <a:r>
              <a:rPr lang="ko-KR" altLang="en-US" sz="8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</a:t>
            </a:r>
            <a:endParaRPr lang="en-US" altLang="ko-KR" sz="80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>
              <a:lnSpc>
                <a:spcPct val="100000"/>
              </a:lnSpc>
            </a:pPr>
            <a:r>
              <a:rPr lang="ko-KR" altLang="en-US" sz="8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8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홈페이지에 업로드</a:t>
            </a:r>
          </a:p>
        </p:txBody>
      </p:sp>
      <p:sp>
        <p:nvSpPr>
          <p:cNvPr id="762" name="Title Here"/>
          <p:cNvSpPr/>
          <p:nvPr/>
        </p:nvSpPr>
        <p:spPr>
          <a:xfrm rot="16200000">
            <a:off x="7948783" y="4499496"/>
            <a:ext cx="1661229" cy="2462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marL="0" marR="0" defTabSz="1155700">
              <a:lnSpc>
                <a:spcPct val="80000"/>
              </a:lnSpc>
              <a:defRPr sz="3000">
                <a:solidFill>
                  <a:srgbClr val="303030"/>
                </a:solidFill>
                <a:uFillTx/>
                <a:latin typeface="Ubuntu"/>
                <a:ea typeface="Ubuntu"/>
                <a:cs typeface="Ubuntu"/>
                <a:sym typeface="Ubuntu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ko-KR" altLang="en-US" sz="8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기공물</a:t>
            </a:r>
            <a:r>
              <a:rPr lang="ko-KR" altLang="en-US" sz="8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받은 후 </a:t>
            </a:r>
            <a:r>
              <a:rPr lang="en-US" altLang="ko-KR" sz="8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Planning</a:t>
            </a:r>
          </a:p>
          <a:p>
            <a:pPr algn="ctr">
              <a:lnSpc>
                <a:spcPct val="100000"/>
              </a:lnSpc>
            </a:pPr>
            <a:r>
              <a:rPr lang="en-US" altLang="ko-KR" sz="8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8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제작기간  </a:t>
            </a:r>
            <a:r>
              <a:rPr lang="en-US" altLang="ko-KR" sz="8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7~10</a:t>
            </a:r>
            <a:r>
              <a:rPr lang="ko-KR" altLang="en-US" sz="8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 소요</a:t>
            </a:r>
            <a:endParaRPr sz="8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9" name="SubTask">
            <a:extLst>
              <a:ext uri="{FF2B5EF4-FFF2-40B4-BE49-F238E27FC236}">
                <a16:creationId xmlns:a16="http://schemas.microsoft.com/office/drawing/2014/main" xmlns="" id="{110EFA90-FC05-491F-9C5C-3727FFBB33A3}"/>
              </a:ext>
            </a:extLst>
          </p:cNvPr>
          <p:cNvSpPr/>
          <p:nvPr/>
        </p:nvSpPr>
        <p:spPr>
          <a:xfrm rot="16200000">
            <a:off x="9535577" y="4545662"/>
            <a:ext cx="933494" cy="15388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marL="0" marR="0" defTabSz="1155700">
              <a:lnSpc>
                <a:spcPct val="80000"/>
              </a:lnSpc>
              <a:defRPr sz="3000">
                <a:solidFill>
                  <a:srgbClr val="303030"/>
                </a:solidFill>
                <a:uFillTx/>
                <a:latin typeface="Ubuntu"/>
                <a:ea typeface="Ubuntu"/>
                <a:cs typeface="Ubuntu"/>
                <a:sym typeface="Ubuntu"/>
              </a:defRPr>
            </a:lvl1pPr>
          </a:lstStyle>
          <a:p>
            <a:pPr>
              <a:lnSpc>
                <a:spcPct val="100000"/>
              </a:lnSpc>
            </a:pPr>
            <a:r>
              <a:rPr lang="ko-KR" altLang="en-US" sz="1000" dirty="0">
                <a:solidFill>
                  <a:schemeClr val="tx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총 </a:t>
            </a:r>
            <a:r>
              <a:rPr lang="en-US" altLang="ko-KR" sz="1000" dirty="0">
                <a:solidFill>
                  <a:schemeClr val="tx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12</a:t>
            </a:r>
            <a:r>
              <a:rPr lang="ko-KR" altLang="en-US" sz="1000" dirty="0">
                <a:solidFill>
                  <a:schemeClr val="tx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일 소요</a:t>
            </a:r>
            <a:endParaRPr sz="1000" dirty="0">
              <a:solidFill>
                <a:schemeClr val="tx1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xmlns="" id="{06CD6CD0-2035-470D-97DC-0E85B5FF7179}"/>
              </a:ext>
            </a:extLst>
          </p:cNvPr>
          <p:cNvSpPr txBox="1"/>
          <p:nvPr/>
        </p:nvSpPr>
        <p:spPr>
          <a:xfrm rot="16200000">
            <a:off x="-470884" y="3182524"/>
            <a:ext cx="226211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500" b="1" dirty="0">
                <a:solidFill>
                  <a:srgbClr val="92D05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Roboto Black" panose="02000000000000000000" pitchFamily="2" charset="0"/>
              </a:rPr>
              <a:t>Process</a:t>
            </a:r>
            <a:endParaRPr lang="en-US" sz="2500" b="1" dirty="0">
              <a:solidFill>
                <a:srgbClr val="92D050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  <a:cs typeface="Roboto Black" panose="02000000000000000000" pitchFamily="2" charset="0"/>
            </a:endParaRPr>
          </a:p>
        </p:txBody>
      </p:sp>
      <p:sp>
        <p:nvSpPr>
          <p:cNvPr id="128" name="Line"/>
          <p:cNvSpPr/>
          <p:nvPr/>
        </p:nvSpPr>
        <p:spPr>
          <a:xfrm rot="16200000" flipV="1">
            <a:off x="5365071" y="486203"/>
            <a:ext cx="0" cy="3465967"/>
          </a:xfrm>
          <a:prstGeom prst="line">
            <a:avLst/>
          </a:prstGeom>
          <a:ln w="12700">
            <a:solidFill>
              <a:schemeClr val="accent4"/>
            </a:solidFill>
            <a:miter lim="400000"/>
          </a:ln>
        </p:spPr>
        <p:txBody>
          <a:bodyPr lIns="0" tIns="0" rIns="0" bIns="0"/>
          <a:lstStyle/>
          <a:p>
            <a:pPr defTabSz="137845"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 sz="362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9" name="Rectangle"/>
          <p:cNvSpPr/>
          <p:nvPr/>
        </p:nvSpPr>
        <p:spPr>
          <a:xfrm rot="16200000">
            <a:off x="3068254" y="1931539"/>
            <a:ext cx="1906534" cy="471926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38100">
            <a:solidFill>
              <a:schemeClr val="accent4"/>
            </a:solidFill>
          </a:ln>
        </p:spPr>
        <p:txBody>
          <a:bodyPr lIns="15316" tIns="15316" rIns="15316" bIns="15316" anchor="ctr"/>
          <a:lstStyle/>
          <a:p>
            <a:pPr marL="17231" marR="17231" defTabSz="386730">
              <a:defRPr sz="3000" cap="all">
                <a:solidFill>
                  <a:srgbClr val="303030"/>
                </a:solidFill>
                <a:uFill>
                  <a:solidFill>
                    <a:srgbClr val="303030"/>
                  </a:solidFill>
                </a:uFill>
                <a:latin typeface="Ubuntu"/>
                <a:ea typeface="Ubuntu"/>
                <a:cs typeface="Ubuntu"/>
                <a:sym typeface="Ubuntu"/>
              </a:defRPr>
            </a:pPr>
            <a:endParaRPr sz="762">
              <a:latin typeface="에스코어 드림 2 ExtraLight" panose="020B0203030302020204" pitchFamily="34" charset="-127"/>
              <a:ea typeface="에스코어 드림 2 ExtraLight" panose="020B0203030302020204" pitchFamily="34" charset="-127"/>
            </a:endParaRPr>
          </a:p>
        </p:txBody>
      </p:sp>
      <p:sp>
        <p:nvSpPr>
          <p:cNvPr id="130" name="Rectangle"/>
          <p:cNvSpPr/>
          <p:nvPr/>
        </p:nvSpPr>
        <p:spPr>
          <a:xfrm rot="16200000">
            <a:off x="3831293" y="1931539"/>
            <a:ext cx="1906534" cy="471926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38100">
            <a:solidFill>
              <a:schemeClr val="accent4"/>
            </a:solidFill>
          </a:ln>
        </p:spPr>
        <p:txBody>
          <a:bodyPr lIns="15316" tIns="15316" rIns="15316" bIns="15316" anchor="ctr"/>
          <a:lstStyle/>
          <a:p>
            <a:pPr marL="17231" marR="17231" defTabSz="386730">
              <a:defRPr sz="3000" cap="all">
                <a:solidFill>
                  <a:srgbClr val="303030"/>
                </a:solidFill>
                <a:uFill>
                  <a:solidFill>
                    <a:srgbClr val="303030"/>
                  </a:solidFill>
                </a:uFill>
                <a:latin typeface="Ubuntu"/>
                <a:ea typeface="Ubuntu"/>
                <a:cs typeface="Ubuntu"/>
                <a:sym typeface="Ubuntu"/>
              </a:defRPr>
            </a:pPr>
            <a:endParaRPr sz="762" dirty="0">
              <a:latin typeface="에스코어 드림 2 ExtraLight" panose="020B0203030302020204" pitchFamily="34" charset="-127"/>
              <a:ea typeface="에스코어 드림 2 ExtraLight" panose="020B0203030302020204" pitchFamily="34" charset="-127"/>
            </a:endParaRPr>
          </a:p>
        </p:txBody>
      </p:sp>
      <p:sp>
        <p:nvSpPr>
          <p:cNvPr id="131" name="Rectangle"/>
          <p:cNvSpPr/>
          <p:nvPr/>
        </p:nvSpPr>
        <p:spPr>
          <a:xfrm rot="16200000">
            <a:off x="4590802" y="1931539"/>
            <a:ext cx="1906534" cy="471926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38100">
            <a:solidFill>
              <a:schemeClr val="accent4"/>
            </a:solidFill>
          </a:ln>
        </p:spPr>
        <p:txBody>
          <a:bodyPr lIns="15316" tIns="15316" rIns="15316" bIns="15316" anchor="ctr"/>
          <a:lstStyle/>
          <a:p>
            <a:pPr marL="17231" marR="17231" defTabSz="386730">
              <a:defRPr sz="3000" cap="all">
                <a:solidFill>
                  <a:srgbClr val="303030"/>
                </a:solidFill>
                <a:uFill>
                  <a:solidFill>
                    <a:srgbClr val="303030"/>
                  </a:solidFill>
                </a:uFill>
                <a:latin typeface="Ubuntu"/>
                <a:ea typeface="Ubuntu"/>
                <a:cs typeface="Ubuntu"/>
                <a:sym typeface="Ubuntu"/>
              </a:defRPr>
            </a:pPr>
            <a:endParaRPr sz="762">
              <a:latin typeface="에스코어 드림 2 ExtraLight" panose="020B0203030302020204" pitchFamily="34" charset="-127"/>
              <a:ea typeface="에스코어 드림 2 ExtraLight" panose="020B0203030302020204" pitchFamily="34" charset="-127"/>
            </a:endParaRPr>
          </a:p>
        </p:txBody>
      </p:sp>
      <p:sp>
        <p:nvSpPr>
          <p:cNvPr id="133" name="Line"/>
          <p:cNvSpPr/>
          <p:nvPr/>
        </p:nvSpPr>
        <p:spPr>
          <a:xfrm rot="16200000" flipH="1" flipV="1">
            <a:off x="8735340" y="555567"/>
            <a:ext cx="4939" cy="3318352"/>
          </a:xfrm>
          <a:prstGeom prst="line">
            <a:avLst/>
          </a:prstGeom>
          <a:ln w="12700">
            <a:solidFill>
              <a:schemeClr val="accent4"/>
            </a:solidFill>
            <a:miter lim="400000"/>
          </a:ln>
        </p:spPr>
        <p:txBody>
          <a:bodyPr lIns="0" tIns="0" rIns="0" bIns="0"/>
          <a:lstStyle/>
          <a:p>
            <a:pPr defTabSz="137845"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 sz="362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6" name="Circle"/>
          <p:cNvSpPr/>
          <p:nvPr/>
        </p:nvSpPr>
        <p:spPr>
          <a:xfrm rot="16200000">
            <a:off x="9526802" y="1774475"/>
            <a:ext cx="892654" cy="875596"/>
          </a:xfrm>
          <a:prstGeom prst="ellipse">
            <a:avLst/>
          </a:pr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969"/>
          </a:p>
        </p:txBody>
      </p:sp>
      <p:sp>
        <p:nvSpPr>
          <p:cNvPr id="137" name="Rectangle"/>
          <p:cNvSpPr/>
          <p:nvPr/>
        </p:nvSpPr>
        <p:spPr>
          <a:xfrm rot="16200000">
            <a:off x="5365815" y="1931539"/>
            <a:ext cx="1906534" cy="47192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txBody>
          <a:bodyPr lIns="15316" tIns="15316" rIns="15316" bIns="15316" anchor="ctr"/>
          <a:lstStyle/>
          <a:p>
            <a:pPr marL="17231" marR="17231" defTabSz="386730">
              <a:defRPr sz="3000" cap="all">
                <a:solidFill>
                  <a:srgbClr val="303030"/>
                </a:solidFill>
                <a:uFill>
                  <a:solidFill>
                    <a:srgbClr val="303030"/>
                  </a:solidFill>
                </a:uFill>
                <a:latin typeface="Ubuntu"/>
                <a:ea typeface="Ubuntu"/>
                <a:cs typeface="Ubuntu"/>
                <a:sym typeface="Ubuntu"/>
              </a:defRPr>
            </a:pPr>
            <a:endParaRPr sz="900" dirty="0">
              <a:latin typeface="에스코어 드림 2 ExtraLight" panose="020B0203030302020204" pitchFamily="34" charset="-127"/>
              <a:ea typeface="에스코어 드림 2 ExtraLight" panose="020B0203030302020204" pitchFamily="34" charset="-127"/>
            </a:endParaRPr>
          </a:p>
        </p:txBody>
      </p:sp>
      <p:sp>
        <p:nvSpPr>
          <p:cNvPr id="138" name="Task Three"/>
          <p:cNvSpPr/>
          <p:nvPr/>
        </p:nvSpPr>
        <p:spPr>
          <a:xfrm rot="16200000">
            <a:off x="5529889" y="2044420"/>
            <a:ext cx="1585433" cy="2462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marL="0" marR="0" defTabSz="1155700">
              <a:lnSpc>
                <a:spcPct val="80000"/>
              </a:lnSpc>
              <a:defRPr sz="3000" b="1">
                <a:solidFill>
                  <a:srgbClr val="303030"/>
                </a:solidFill>
                <a:uFillTx/>
                <a:latin typeface="Ubuntu"/>
                <a:ea typeface="Ubuntu"/>
                <a:cs typeface="Ubuntu"/>
                <a:sym typeface="Ubuntu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ko-KR" altLang="en-US" sz="8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접수 후 </a:t>
            </a:r>
            <a:r>
              <a:rPr lang="en-US" altLang="ko-KR" sz="8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Planning</a:t>
            </a:r>
          </a:p>
          <a:p>
            <a:pPr algn="ctr">
              <a:lnSpc>
                <a:spcPct val="100000"/>
              </a:lnSpc>
            </a:pPr>
            <a:r>
              <a:rPr lang="en-US" altLang="ko-KR" sz="8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8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제작기간  </a:t>
            </a:r>
            <a:r>
              <a:rPr lang="en-US" altLang="ko-KR" sz="8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7</a:t>
            </a:r>
            <a:r>
              <a:rPr lang="ko-KR" altLang="en-US" sz="8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 소요</a:t>
            </a:r>
            <a:r>
              <a:rPr lang="en-US" altLang="ko-KR" sz="8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800" b="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0" name="Title Here"/>
          <p:cNvSpPr/>
          <p:nvPr/>
        </p:nvSpPr>
        <p:spPr>
          <a:xfrm rot="16200000">
            <a:off x="3122070" y="1915419"/>
            <a:ext cx="1843436" cy="2462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marL="0" marR="0" defTabSz="1155700">
              <a:lnSpc>
                <a:spcPct val="80000"/>
              </a:lnSpc>
              <a:defRPr sz="3000">
                <a:solidFill>
                  <a:srgbClr val="303030"/>
                </a:solidFill>
                <a:uFillTx/>
                <a:latin typeface="Ubuntu"/>
                <a:ea typeface="Ubuntu"/>
                <a:cs typeface="Ubuntu"/>
                <a:sym typeface="Ubuntu"/>
              </a:defRPr>
            </a:lvl1pPr>
          </a:lstStyle>
          <a:p>
            <a:pPr>
              <a:lnSpc>
                <a:spcPct val="100000"/>
              </a:lnSpc>
            </a:pPr>
            <a:r>
              <a:rPr lang="ko-KR" altLang="en-US" sz="8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치과측에서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복제 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denture 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준비 후 </a:t>
            </a:r>
            <a:endParaRPr lang="en-US" altLang="ko-KR" sz="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00000"/>
              </a:lnSpc>
            </a:pP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CT 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촬영</a:t>
            </a:r>
            <a:endParaRPr sz="8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1" name="Title Here"/>
          <p:cNvSpPr/>
          <p:nvPr/>
        </p:nvSpPr>
        <p:spPr>
          <a:xfrm rot="16200000">
            <a:off x="3521826" y="2039503"/>
            <a:ext cx="2546415" cy="2462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marL="0" marR="0" defTabSz="1155700">
              <a:lnSpc>
                <a:spcPct val="80000"/>
              </a:lnSpc>
              <a:defRPr sz="3000">
                <a:solidFill>
                  <a:srgbClr val="303030"/>
                </a:solidFill>
                <a:uFillTx/>
                <a:latin typeface="Ubuntu"/>
                <a:ea typeface="Ubuntu"/>
                <a:cs typeface="Ubuntu"/>
                <a:sym typeface="Ubuntu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ko-KR" altLang="en-US" sz="8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환자 </a:t>
            </a:r>
            <a:r>
              <a:rPr lang="ko-KR" altLang="en-US" sz="8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구강내</a:t>
            </a:r>
            <a:r>
              <a:rPr lang="ko-KR" altLang="en-US" sz="8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복제 </a:t>
            </a:r>
            <a:r>
              <a:rPr lang="en-US" altLang="ko-KR" sz="8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Denture </a:t>
            </a:r>
            <a:r>
              <a:rPr lang="ko-KR" altLang="en-US" sz="8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시적 </a:t>
            </a:r>
            <a:r>
              <a:rPr lang="ko-KR" altLang="en-US" sz="8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한 </a:t>
            </a:r>
            <a:r>
              <a:rPr lang="en-US" altLang="ko-KR" sz="8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CT</a:t>
            </a:r>
          </a:p>
          <a:p>
            <a:pPr algn="ctr">
              <a:lnSpc>
                <a:spcPct val="100000"/>
              </a:lnSpc>
            </a:pPr>
            <a:r>
              <a:rPr lang="ko-KR" altLang="en-US" sz="8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복제 </a:t>
            </a:r>
            <a:r>
              <a:rPr lang="en-US" altLang="ko-KR" sz="8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Denture</a:t>
            </a:r>
            <a:r>
              <a:rPr lang="ko-KR" altLang="en-US" sz="8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만 찍은 </a:t>
            </a:r>
            <a:r>
              <a:rPr lang="en-US" altLang="ko-KR" sz="8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CT</a:t>
            </a:r>
            <a:endParaRPr lang="en-US" altLang="ko-KR" sz="8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2" name="Title Here"/>
          <p:cNvSpPr/>
          <p:nvPr/>
        </p:nvSpPr>
        <p:spPr>
          <a:xfrm rot="16200000">
            <a:off x="4543691" y="2112864"/>
            <a:ext cx="2037521" cy="9848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marL="0" marR="0" defTabSz="1155700">
              <a:lnSpc>
                <a:spcPct val="80000"/>
              </a:lnSpc>
              <a:defRPr sz="3000">
                <a:solidFill>
                  <a:srgbClr val="303030"/>
                </a:solidFill>
                <a:uFillTx/>
                <a:latin typeface="Ubuntu"/>
                <a:ea typeface="Ubuntu"/>
                <a:cs typeface="Ubuntu"/>
                <a:sym typeface="Ubuntu"/>
              </a:defRPr>
            </a:lvl1pPr>
          </a:lstStyle>
          <a:p>
            <a:pPr marL="17231" marR="17231" algn="ctr" defTabSz="386730">
              <a:defRPr sz="3000" cap="all">
                <a:solidFill>
                  <a:srgbClr val="303030"/>
                </a:solidFill>
                <a:uFill>
                  <a:solidFill>
                    <a:srgbClr val="303030"/>
                  </a:solidFill>
                </a:uFill>
                <a:latin typeface="Ubuntu"/>
                <a:ea typeface="Ubuntu"/>
                <a:cs typeface="Ubuntu"/>
                <a:sym typeface="Ubuntu"/>
              </a:defRPr>
            </a:pP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Milling center 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홈페이지 접수</a:t>
            </a:r>
          </a:p>
        </p:txBody>
      </p:sp>
      <p:sp>
        <p:nvSpPr>
          <p:cNvPr id="145" name="SubTask">
            <a:extLst>
              <a:ext uri="{FF2B5EF4-FFF2-40B4-BE49-F238E27FC236}">
                <a16:creationId xmlns:a16="http://schemas.microsoft.com/office/drawing/2014/main" xmlns="" id="{110EFA90-FC05-491F-9C5C-3727FFBB33A3}"/>
              </a:ext>
            </a:extLst>
          </p:cNvPr>
          <p:cNvSpPr/>
          <p:nvPr/>
        </p:nvSpPr>
        <p:spPr>
          <a:xfrm rot="16200000">
            <a:off x="9497601" y="1987967"/>
            <a:ext cx="933494" cy="15388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marL="0" marR="0" defTabSz="1155700">
              <a:lnSpc>
                <a:spcPct val="80000"/>
              </a:lnSpc>
              <a:defRPr sz="3000">
                <a:solidFill>
                  <a:srgbClr val="303030"/>
                </a:solidFill>
                <a:uFillTx/>
                <a:latin typeface="Ubuntu"/>
                <a:ea typeface="Ubuntu"/>
                <a:cs typeface="Ubuntu"/>
                <a:sym typeface="Ubuntu"/>
              </a:defRPr>
            </a:lvl1pPr>
          </a:lstStyle>
          <a:p>
            <a:pPr>
              <a:lnSpc>
                <a:spcPct val="100000"/>
              </a:lnSpc>
            </a:pPr>
            <a:r>
              <a:rPr lang="ko-KR" altLang="en-US" sz="1000" dirty="0">
                <a:solidFill>
                  <a:schemeClr val="tx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총 </a:t>
            </a:r>
            <a:r>
              <a:rPr lang="en-US" altLang="ko-KR" sz="1000" dirty="0">
                <a:solidFill>
                  <a:schemeClr val="tx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7</a:t>
            </a:r>
            <a:r>
              <a:rPr lang="ko-KR" altLang="en-US" sz="1000" dirty="0">
                <a:solidFill>
                  <a:schemeClr val="tx1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일 소요</a:t>
            </a:r>
            <a:endParaRPr sz="1000" dirty="0">
              <a:solidFill>
                <a:schemeClr val="tx1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</p:txBody>
      </p:sp>
      <p:sp>
        <p:nvSpPr>
          <p:cNvPr id="741" name="Rectangle"/>
          <p:cNvSpPr/>
          <p:nvPr/>
        </p:nvSpPr>
        <p:spPr>
          <a:xfrm rot="16200000">
            <a:off x="3832294" y="4446381"/>
            <a:ext cx="1906534" cy="47192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txBody>
          <a:bodyPr lIns="15316" tIns="15316" rIns="15316" bIns="15316" anchor="ctr"/>
          <a:lstStyle/>
          <a:p>
            <a:pPr marL="17231" marR="17231" defTabSz="386730">
              <a:defRPr sz="3000" cap="all">
                <a:solidFill>
                  <a:srgbClr val="303030"/>
                </a:solidFill>
                <a:uFill>
                  <a:solidFill>
                    <a:srgbClr val="303030"/>
                  </a:solidFill>
                </a:uFill>
                <a:latin typeface="Ubuntu"/>
                <a:ea typeface="Ubuntu"/>
                <a:cs typeface="Ubuntu"/>
                <a:sym typeface="Ubuntu"/>
              </a:defRPr>
            </a:pPr>
            <a:endParaRPr sz="762">
              <a:solidFill>
                <a:schemeClr val="bg1"/>
              </a:solidFill>
              <a:latin typeface="에스코어 드림 2 ExtraLight" panose="020B0203030302020204" pitchFamily="34" charset="-127"/>
              <a:ea typeface="에스코어 드림 2 ExtraLight" panose="020B0203030302020204" pitchFamily="34" charset="-127"/>
            </a:endParaRPr>
          </a:p>
        </p:txBody>
      </p:sp>
      <p:sp>
        <p:nvSpPr>
          <p:cNvPr id="751" name="Title Here"/>
          <p:cNvSpPr/>
          <p:nvPr/>
        </p:nvSpPr>
        <p:spPr>
          <a:xfrm rot="16200000">
            <a:off x="4071273" y="4567206"/>
            <a:ext cx="1461923" cy="110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marL="0" marR="0" defTabSz="1155700">
              <a:lnSpc>
                <a:spcPct val="80000"/>
              </a:lnSpc>
              <a:defRPr sz="3000">
                <a:solidFill>
                  <a:srgbClr val="303030"/>
                </a:solidFill>
                <a:uFillTx/>
                <a:latin typeface="Ubuntu"/>
                <a:ea typeface="Ubuntu"/>
                <a:cs typeface="Ubuntu"/>
                <a:sym typeface="Ubuntu"/>
              </a:defRPr>
            </a:lvl1pPr>
          </a:lstStyle>
          <a:p>
            <a:pPr marL="17231" marR="17231" algn="ctr" defTabSz="386730">
              <a:defRPr sz="3000" cap="all">
                <a:solidFill>
                  <a:srgbClr val="303030"/>
                </a:solidFill>
                <a:uFill>
                  <a:solidFill>
                    <a:srgbClr val="303030"/>
                  </a:solidFill>
                </a:uFill>
                <a:latin typeface="Ubuntu"/>
                <a:ea typeface="Ubuntu"/>
                <a:cs typeface="Ubuntu"/>
                <a:sym typeface="Ubuntu"/>
              </a:defRPr>
            </a:pPr>
            <a:r>
              <a:rPr lang="ko-KR" altLang="en-US" sz="9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상하악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석고 </a:t>
            </a:r>
            <a:r>
              <a:rPr lang="ko-KR" altLang="en-US" sz="8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모델</a:t>
            </a:r>
            <a:r>
              <a:rPr lang="ko-KR" altLang="en-US" sz="9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배송</a:t>
            </a:r>
            <a:endParaRPr lang="en-US" altLang="ko-KR" sz="9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58" name="그룹 57"/>
          <p:cNvGrpSpPr/>
          <p:nvPr/>
        </p:nvGrpSpPr>
        <p:grpSpPr>
          <a:xfrm>
            <a:off x="11655064" y="-20051"/>
            <a:ext cx="536401" cy="6878049"/>
            <a:chOff x="11648968" y="-20051"/>
            <a:chExt cx="536401" cy="6878049"/>
          </a:xfrm>
        </p:grpSpPr>
        <p:grpSp>
          <p:nvGrpSpPr>
            <p:cNvPr id="59" name="그룹 58"/>
            <p:cNvGrpSpPr/>
            <p:nvPr/>
          </p:nvGrpSpPr>
          <p:grpSpPr>
            <a:xfrm>
              <a:off x="11648968" y="-20051"/>
              <a:ext cx="536401" cy="6878049"/>
              <a:chOff x="11648968" y="-20051"/>
              <a:chExt cx="536401" cy="6878049"/>
            </a:xfrm>
          </p:grpSpPr>
          <p:sp>
            <p:nvSpPr>
              <p:cNvPr id="61" name="Rectangle 31">
                <a:extLst>
                  <a:ext uri="{FF2B5EF4-FFF2-40B4-BE49-F238E27FC236}">
                    <a16:creationId xmlns:a16="http://schemas.microsoft.com/office/drawing/2014/main" xmlns="" id="{319C970C-B657-4E0B-B17C-24312D0BDB60}"/>
                  </a:ext>
                </a:extLst>
              </p:cNvPr>
              <p:cNvSpPr/>
              <p:nvPr/>
            </p:nvSpPr>
            <p:spPr>
              <a:xfrm rot="16200000">
                <a:off x="10186309" y="1442609"/>
                <a:ext cx="3461720" cy="53640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1108">
                  <a:latin typeface="Open Sans Light" panose="020B0306030504020204" pitchFamily="34" charset="0"/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62" name="Rectangle 32">
                <a:extLst>
                  <a:ext uri="{FF2B5EF4-FFF2-40B4-BE49-F238E27FC236}">
                    <a16:creationId xmlns:a16="http://schemas.microsoft.com/office/drawing/2014/main" xmlns="" id="{1CAF05E5-293E-49DD-8298-483B40551CFD}"/>
                  </a:ext>
                </a:extLst>
              </p:cNvPr>
              <p:cNvSpPr/>
              <p:nvPr/>
            </p:nvSpPr>
            <p:spPr>
              <a:xfrm rot="16200000">
                <a:off x="10199054" y="4871684"/>
                <a:ext cx="3436228" cy="536400"/>
              </a:xfrm>
              <a:prstGeom prst="rect">
                <a:avLst/>
              </a:prstGeom>
              <a:solidFill>
                <a:srgbClr val="F8F8F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1246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grpSp>
            <p:nvGrpSpPr>
              <p:cNvPr id="63" name="Group 52">
                <a:extLst>
                  <a:ext uri="{FF2B5EF4-FFF2-40B4-BE49-F238E27FC236}">
                    <a16:creationId xmlns:a16="http://schemas.microsoft.com/office/drawing/2014/main" xmlns="" id="{32D4A759-F988-4BCA-91EE-C6E511DE4BAD}"/>
                  </a:ext>
                </a:extLst>
              </p:cNvPr>
              <p:cNvGrpSpPr/>
              <p:nvPr/>
            </p:nvGrpSpPr>
            <p:grpSpPr>
              <a:xfrm rot="16200000">
                <a:off x="11031001" y="4800211"/>
                <a:ext cx="1808180" cy="400110"/>
                <a:chOff x="1020727" y="6470774"/>
                <a:chExt cx="1814886" cy="325592"/>
              </a:xfrm>
            </p:grpSpPr>
            <p:sp>
              <p:nvSpPr>
                <p:cNvPr id="65" name="Freeform 62">
                  <a:extLst>
                    <a:ext uri="{FF2B5EF4-FFF2-40B4-BE49-F238E27FC236}">
                      <a16:creationId xmlns:a16="http://schemas.microsoft.com/office/drawing/2014/main" xmlns="" id="{28AAB583-60C3-4477-8309-EB783AAED97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020727" y="6528406"/>
                  <a:ext cx="121482" cy="119439"/>
                </a:xfrm>
                <a:custGeom>
                  <a:avLst/>
                  <a:gdLst>
                    <a:gd name="T0" fmla="*/ 92739 w 55"/>
                    <a:gd name="T1" fmla="*/ 185737 h 54"/>
                    <a:gd name="T2" fmla="*/ 0 w 55"/>
                    <a:gd name="T3" fmla="*/ 92869 h 54"/>
                    <a:gd name="T4" fmla="*/ 92739 w 55"/>
                    <a:gd name="T5" fmla="*/ 0 h 54"/>
                    <a:gd name="T6" fmla="*/ 188913 w 55"/>
                    <a:gd name="T7" fmla="*/ 92869 h 54"/>
                    <a:gd name="T8" fmla="*/ 92739 w 55"/>
                    <a:gd name="T9" fmla="*/ 185737 h 54"/>
                    <a:gd name="T10" fmla="*/ 13739 w 55"/>
                    <a:gd name="T11" fmla="*/ 92869 h 54"/>
                    <a:gd name="T12" fmla="*/ 92739 w 55"/>
                    <a:gd name="T13" fmla="*/ 171979 h 54"/>
                    <a:gd name="T14" fmla="*/ 171739 w 55"/>
                    <a:gd name="T15" fmla="*/ 92869 h 54"/>
                    <a:gd name="T16" fmla="*/ 92739 w 55"/>
                    <a:gd name="T17" fmla="*/ 13758 h 54"/>
                    <a:gd name="T18" fmla="*/ 13739 w 55"/>
                    <a:gd name="T19" fmla="*/ 92869 h 54"/>
                    <a:gd name="T20" fmla="*/ 140826 w 55"/>
                    <a:gd name="T21" fmla="*/ 127264 h 54"/>
                    <a:gd name="T22" fmla="*/ 96174 w 55"/>
                    <a:gd name="T23" fmla="*/ 151341 h 54"/>
                    <a:gd name="T24" fmla="*/ 37783 w 55"/>
                    <a:gd name="T25" fmla="*/ 92869 h 54"/>
                    <a:gd name="T26" fmla="*/ 96174 w 55"/>
                    <a:gd name="T27" fmla="*/ 34396 h 54"/>
                    <a:gd name="T28" fmla="*/ 137391 w 55"/>
                    <a:gd name="T29" fmla="*/ 58473 h 54"/>
                    <a:gd name="T30" fmla="*/ 137391 w 55"/>
                    <a:gd name="T31" fmla="*/ 72231 h 54"/>
                    <a:gd name="T32" fmla="*/ 137391 w 55"/>
                    <a:gd name="T33" fmla="*/ 72231 h 54"/>
                    <a:gd name="T34" fmla="*/ 123652 w 55"/>
                    <a:gd name="T35" fmla="*/ 72231 h 54"/>
                    <a:gd name="T36" fmla="*/ 120217 w 55"/>
                    <a:gd name="T37" fmla="*/ 72231 h 54"/>
                    <a:gd name="T38" fmla="*/ 120217 w 55"/>
                    <a:gd name="T39" fmla="*/ 61912 h 54"/>
                    <a:gd name="T40" fmla="*/ 96174 w 55"/>
                    <a:gd name="T41" fmla="*/ 51594 h 54"/>
                    <a:gd name="T42" fmla="*/ 54957 w 55"/>
                    <a:gd name="T43" fmla="*/ 92869 h 54"/>
                    <a:gd name="T44" fmla="*/ 96174 w 55"/>
                    <a:gd name="T45" fmla="*/ 134143 h 54"/>
                    <a:gd name="T46" fmla="*/ 120217 w 55"/>
                    <a:gd name="T47" fmla="*/ 123825 h 54"/>
                    <a:gd name="T48" fmla="*/ 120217 w 55"/>
                    <a:gd name="T49" fmla="*/ 113506 h 54"/>
                    <a:gd name="T50" fmla="*/ 123652 w 55"/>
                    <a:gd name="T51" fmla="*/ 113506 h 54"/>
                    <a:gd name="T52" fmla="*/ 137391 w 55"/>
                    <a:gd name="T53" fmla="*/ 113506 h 54"/>
                    <a:gd name="T54" fmla="*/ 140826 w 55"/>
                    <a:gd name="T55" fmla="*/ 113506 h 54"/>
                    <a:gd name="T56" fmla="*/ 140826 w 55"/>
                    <a:gd name="T57" fmla="*/ 127264 h 54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</a:gdLst>
                  <a:ahLst/>
                  <a:cxnLst>
                    <a:cxn ang="T58">
                      <a:pos x="T0" y="T1"/>
                    </a:cxn>
                    <a:cxn ang="T59">
                      <a:pos x="T2" y="T3"/>
                    </a:cxn>
                    <a:cxn ang="T60">
                      <a:pos x="T4" y="T5"/>
                    </a:cxn>
                    <a:cxn ang="T61">
                      <a:pos x="T6" y="T7"/>
                    </a:cxn>
                    <a:cxn ang="T62">
                      <a:pos x="T8" y="T9"/>
                    </a:cxn>
                    <a:cxn ang="T63">
                      <a:pos x="T10" y="T11"/>
                    </a:cxn>
                    <a:cxn ang="T64">
                      <a:pos x="T12" y="T13"/>
                    </a:cxn>
                    <a:cxn ang="T65">
                      <a:pos x="T14" y="T15"/>
                    </a:cxn>
                    <a:cxn ang="T66">
                      <a:pos x="T16" y="T17"/>
                    </a:cxn>
                    <a:cxn ang="T67">
                      <a:pos x="T18" y="T19"/>
                    </a:cxn>
                    <a:cxn ang="T68">
                      <a:pos x="T20" y="T21"/>
                    </a:cxn>
                    <a:cxn ang="T69">
                      <a:pos x="T22" y="T23"/>
                    </a:cxn>
                    <a:cxn ang="T70">
                      <a:pos x="T24" y="T25"/>
                    </a:cxn>
                    <a:cxn ang="T71">
                      <a:pos x="T26" y="T27"/>
                    </a:cxn>
                    <a:cxn ang="T72">
                      <a:pos x="T28" y="T29"/>
                    </a:cxn>
                    <a:cxn ang="T73">
                      <a:pos x="T30" y="T31"/>
                    </a:cxn>
                    <a:cxn ang="T74">
                      <a:pos x="T32" y="T33"/>
                    </a:cxn>
                    <a:cxn ang="T75">
                      <a:pos x="T34" y="T35"/>
                    </a:cxn>
                    <a:cxn ang="T76">
                      <a:pos x="T36" y="T37"/>
                    </a:cxn>
                    <a:cxn ang="T77">
                      <a:pos x="T38" y="T39"/>
                    </a:cxn>
                    <a:cxn ang="T78">
                      <a:pos x="T40" y="T41"/>
                    </a:cxn>
                    <a:cxn ang="T79">
                      <a:pos x="T42" y="T43"/>
                    </a:cxn>
                    <a:cxn ang="T80">
                      <a:pos x="T44" y="T45"/>
                    </a:cxn>
                    <a:cxn ang="T81">
                      <a:pos x="T46" y="T47"/>
                    </a:cxn>
                    <a:cxn ang="T82">
                      <a:pos x="T48" y="T49"/>
                    </a:cxn>
                    <a:cxn ang="T83">
                      <a:pos x="T50" y="T51"/>
                    </a:cxn>
                    <a:cxn ang="T84">
                      <a:pos x="T52" y="T53"/>
                    </a:cxn>
                    <a:cxn ang="T85">
                      <a:pos x="T54" y="T55"/>
                    </a:cxn>
                    <a:cxn ang="T86">
                      <a:pos x="T56" y="T57"/>
                    </a:cxn>
                  </a:cxnLst>
                  <a:rect l="0" t="0" r="r" b="b"/>
                  <a:pathLst>
                    <a:path w="55" h="54">
                      <a:moveTo>
                        <a:pt x="27" y="54"/>
                      </a:moveTo>
                      <a:cubicBezTo>
                        <a:pt x="12" y="54"/>
                        <a:pt x="0" y="42"/>
                        <a:pt x="0" y="27"/>
                      </a:cubicBezTo>
                      <a:cubicBezTo>
                        <a:pt x="0" y="12"/>
                        <a:pt x="12" y="0"/>
                        <a:pt x="27" y="0"/>
                      </a:cubicBezTo>
                      <a:cubicBezTo>
                        <a:pt x="42" y="0"/>
                        <a:pt x="55" y="12"/>
                        <a:pt x="55" y="27"/>
                      </a:cubicBezTo>
                      <a:cubicBezTo>
                        <a:pt x="55" y="42"/>
                        <a:pt x="42" y="54"/>
                        <a:pt x="27" y="54"/>
                      </a:cubicBezTo>
                      <a:close/>
                      <a:moveTo>
                        <a:pt x="4" y="27"/>
                      </a:moveTo>
                      <a:cubicBezTo>
                        <a:pt x="4" y="40"/>
                        <a:pt x="15" y="50"/>
                        <a:pt x="27" y="50"/>
                      </a:cubicBezTo>
                      <a:cubicBezTo>
                        <a:pt x="40" y="50"/>
                        <a:pt x="50" y="40"/>
                        <a:pt x="50" y="27"/>
                      </a:cubicBezTo>
                      <a:cubicBezTo>
                        <a:pt x="50" y="14"/>
                        <a:pt x="40" y="4"/>
                        <a:pt x="27" y="4"/>
                      </a:cubicBezTo>
                      <a:cubicBezTo>
                        <a:pt x="15" y="4"/>
                        <a:pt x="4" y="14"/>
                        <a:pt x="4" y="27"/>
                      </a:cubicBezTo>
                      <a:close/>
                      <a:moveTo>
                        <a:pt x="41" y="37"/>
                      </a:moveTo>
                      <a:cubicBezTo>
                        <a:pt x="41" y="42"/>
                        <a:pt x="33" y="44"/>
                        <a:pt x="28" y="44"/>
                      </a:cubicBezTo>
                      <a:cubicBezTo>
                        <a:pt x="18" y="44"/>
                        <a:pt x="11" y="37"/>
                        <a:pt x="11" y="27"/>
                      </a:cubicBezTo>
                      <a:cubicBezTo>
                        <a:pt x="11" y="17"/>
                        <a:pt x="18" y="10"/>
                        <a:pt x="28" y="10"/>
                      </a:cubicBezTo>
                      <a:cubicBezTo>
                        <a:pt x="31" y="10"/>
                        <a:pt x="40" y="11"/>
                        <a:pt x="40" y="17"/>
                      </a:cubicBezTo>
                      <a:cubicBezTo>
                        <a:pt x="40" y="21"/>
                        <a:pt x="40" y="21"/>
                        <a:pt x="40" y="21"/>
                      </a:cubicBezTo>
                      <a:cubicBezTo>
                        <a:pt x="40" y="21"/>
                        <a:pt x="40" y="21"/>
                        <a:pt x="40" y="21"/>
                      </a:cubicBezTo>
                      <a:cubicBezTo>
                        <a:pt x="36" y="21"/>
                        <a:pt x="36" y="21"/>
                        <a:pt x="36" y="21"/>
                      </a:cubicBezTo>
                      <a:cubicBezTo>
                        <a:pt x="35" y="21"/>
                        <a:pt x="35" y="21"/>
                        <a:pt x="35" y="21"/>
                      </a:cubicBezTo>
                      <a:cubicBezTo>
                        <a:pt x="35" y="18"/>
                        <a:pt x="35" y="18"/>
                        <a:pt x="35" y="18"/>
                      </a:cubicBezTo>
                      <a:cubicBezTo>
                        <a:pt x="35" y="16"/>
                        <a:pt x="31" y="15"/>
                        <a:pt x="28" y="15"/>
                      </a:cubicBezTo>
                      <a:cubicBezTo>
                        <a:pt x="21" y="15"/>
                        <a:pt x="16" y="20"/>
                        <a:pt x="16" y="27"/>
                      </a:cubicBezTo>
                      <a:cubicBezTo>
                        <a:pt x="16" y="34"/>
                        <a:pt x="21" y="39"/>
                        <a:pt x="28" y="39"/>
                      </a:cubicBezTo>
                      <a:cubicBezTo>
                        <a:pt x="31" y="39"/>
                        <a:pt x="35" y="38"/>
                        <a:pt x="35" y="36"/>
                      </a:cubicBezTo>
                      <a:cubicBezTo>
                        <a:pt x="35" y="33"/>
                        <a:pt x="35" y="33"/>
                        <a:pt x="35" y="33"/>
                      </a:cubicBezTo>
                      <a:cubicBezTo>
                        <a:pt x="35" y="33"/>
                        <a:pt x="36" y="33"/>
                        <a:pt x="36" y="33"/>
                      </a:cubicBezTo>
                      <a:cubicBezTo>
                        <a:pt x="40" y="33"/>
                        <a:pt x="40" y="33"/>
                        <a:pt x="40" y="33"/>
                      </a:cubicBezTo>
                      <a:cubicBezTo>
                        <a:pt x="41" y="33"/>
                        <a:pt x="41" y="33"/>
                        <a:pt x="41" y="33"/>
                      </a:cubicBezTo>
                      <a:lnTo>
                        <a:pt x="41" y="37"/>
                      </a:lnTo>
                      <a:close/>
                    </a:path>
                  </a:pathLst>
                </a:custGeom>
                <a:solidFill>
                  <a:schemeClr val="bg1">
                    <a:lumMod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 sz="1000" dirty="0">
                    <a:solidFill>
                      <a:schemeClr val="bg1">
                        <a:lumMod val="50000"/>
                      </a:schemeClr>
                    </a:solidFill>
                    <a:latin typeface="Open Sans Light" panose="020B0306030504020204" pitchFamily="34" charset="0"/>
                    <a:ea typeface="Open Sans Light" panose="020B0306030504020204" pitchFamily="34" charset="0"/>
                    <a:cs typeface="Open Sans Light" panose="020B0306030504020204" pitchFamily="34" charset="0"/>
                  </a:endParaRPr>
                </a:p>
              </p:txBody>
            </p:sp>
            <p:sp>
              <p:nvSpPr>
                <p:cNvPr id="66" name="TextBox 65">
                  <a:extLst>
                    <a:ext uri="{FF2B5EF4-FFF2-40B4-BE49-F238E27FC236}">
                      <a16:creationId xmlns:a16="http://schemas.microsoft.com/office/drawing/2014/main" xmlns="" id="{87A7B052-7865-4940-869B-CC440D15DC85}"/>
                    </a:ext>
                  </a:extLst>
                </p:cNvPr>
                <p:cNvSpPr txBox="1"/>
                <p:nvPr/>
              </p:nvSpPr>
              <p:spPr>
                <a:xfrm>
                  <a:off x="1577094" y="6470774"/>
                  <a:ext cx="1258519" cy="32559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ko-KR" sz="100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j-lt"/>
                      <a:ea typeface="에스코어 드림 6 Bold" panose="020B0703030302020204" pitchFamily="34" charset="-127"/>
                    </a:rPr>
                    <a:t>Full Case Planning</a:t>
                  </a:r>
                  <a:endParaRPr lang="id-ID" altLang="ko-KR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lt"/>
                    <a:ea typeface="에스코어 드림 6 Bold" panose="020B0703030302020204" pitchFamily="34" charset="-127"/>
                  </a:endParaRPr>
                </a:p>
                <a:p>
                  <a:endParaRPr lang="id-ID" altLang="ko-KR" sz="1000" spc="208" dirty="0">
                    <a:solidFill>
                      <a:schemeClr val="bg1">
                        <a:lumMod val="50000"/>
                      </a:schemeClr>
                    </a:solidFill>
                    <a:latin typeface="+mj-lt"/>
                    <a:ea typeface="에스코어 드림 2 ExtraLight" panose="020B0203030302020204" pitchFamily="34" charset="-127"/>
                    <a:cs typeface="Open Sans Light" panose="020B0306030504020204" pitchFamily="34" charset="0"/>
                  </a:endParaRPr>
                </a:p>
              </p:txBody>
            </p:sp>
          </p:grpSp>
          <p:sp>
            <p:nvSpPr>
              <p:cNvPr id="64" name="TextBox 63">
                <a:extLst>
                  <a:ext uri="{FF2B5EF4-FFF2-40B4-BE49-F238E27FC236}">
                    <a16:creationId xmlns:a16="http://schemas.microsoft.com/office/drawing/2014/main" xmlns="" id="{D74C3809-2D75-4E4C-9BE9-DFA8456DDACB}"/>
                  </a:ext>
                </a:extLst>
              </p:cNvPr>
              <p:cNvSpPr txBox="1"/>
              <p:nvPr/>
            </p:nvSpPr>
            <p:spPr>
              <a:xfrm rot="16200000">
                <a:off x="11629437" y="6332107"/>
                <a:ext cx="461837" cy="246221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US" sz="1000" dirty="0" smtClean="0">
                    <a:solidFill>
                      <a:schemeClr val="bg1">
                        <a:lumMod val="65000"/>
                      </a:schemeClr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  <a:cs typeface="Open Sans" panose="020B0606030504020204" pitchFamily="34" charset="0"/>
                  </a:rPr>
                  <a:t>15</a:t>
                </a:r>
                <a:endParaRPr lang="id-ID" sz="1000" dirty="0">
                  <a:solidFill>
                    <a:schemeClr val="bg1">
                      <a:lumMod val="65000"/>
                    </a:schemeClr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  <a:cs typeface="Open Sans" panose="020B0606030504020204" pitchFamily="34" charset="0"/>
                </a:endParaRPr>
              </a:p>
            </p:txBody>
          </p:sp>
        </p:grpSp>
        <p:cxnSp>
          <p:nvCxnSpPr>
            <p:cNvPr id="60" name="Straight Connector 66">
              <a:extLst>
                <a:ext uri="{FF2B5EF4-FFF2-40B4-BE49-F238E27FC236}">
                  <a16:creationId xmlns:a16="http://schemas.microsoft.com/office/drawing/2014/main" xmlns="" id="{F57D1931-382B-422E-9CE2-BC4EF1358EB7}"/>
                </a:ext>
              </a:extLst>
            </p:cNvPr>
            <p:cNvCxnSpPr/>
            <p:nvPr/>
          </p:nvCxnSpPr>
          <p:spPr>
            <a:xfrm rot="16200000">
              <a:off x="11860356" y="5907381"/>
              <a:ext cx="0" cy="356726"/>
            </a:xfrm>
            <a:prstGeom prst="line">
              <a:avLst/>
            </a:prstGeom>
            <a:ln>
              <a:solidFill>
                <a:schemeClr val="bg1">
                  <a:lumMod val="85000"/>
                  <a:alpha val="7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634358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그룹 31"/>
          <p:cNvGrpSpPr/>
          <p:nvPr/>
        </p:nvGrpSpPr>
        <p:grpSpPr>
          <a:xfrm>
            <a:off x="4777256" y="4262805"/>
            <a:ext cx="567191" cy="567191"/>
            <a:chOff x="4801290" y="3202218"/>
            <a:chExt cx="475636" cy="475636"/>
          </a:xfrm>
        </p:grpSpPr>
        <p:sp>
          <p:nvSpPr>
            <p:cNvPr id="33" name="Oval 11">
              <a:extLst>
                <a:ext uri="{FF2B5EF4-FFF2-40B4-BE49-F238E27FC236}">
                  <a16:creationId xmlns="" xmlns:a16="http://schemas.microsoft.com/office/drawing/2014/main" id="{CC4A06AF-EECC-446F-8537-CAB283221DB3}"/>
                </a:ext>
              </a:extLst>
            </p:cNvPr>
            <p:cNvSpPr/>
            <p:nvPr/>
          </p:nvSpPr>
          <p:spPr>
            <a:xfrm rot="11048956">
              <a:off x="4801290" y="3202218"/>
              <a:ext cx="475636" cy="475636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969"/>
            </a:p>
          </p:txBody>
        </p:sp>
        <p:sp>
          <p:nvSpPr>
            <p:cNvPr id="34" name="AutoShape 117">
              <a:extLst>
                <a:ext uri="{FF2B5EF4-FFF2-40B4-BE49-F238E27FC236}">
                  <a16:creationId xmlns="" xmlns:a16="http://schemas.microsoft.com/office/drawing/2014/main" id="{E4AEAE2C-B624-44BE-A24E-78656136C80F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4940986" y="3366403"/>
              <a:ext cx="196244" cy="147267"/>
            </a:xfrm>
            <a:custGeom>
              <a:avLst/>
              <a:gdLst>
                <a:gd name="T0" fmla="+- 0 10799 1"/>
                <a:gd name="T1" fmla="*/ T0 w 21596"/>
                <a:gd name="T2" fmla="*/ 10800 h 21600"/>
                <a:gd name="T3" fmla="+- 0 10799 1"/>
                <a:gd name="T4" fmla="*/ T3 w 21596"/>
                <a:gd name="T5" fmla="*/ 10800 h 21600"/>
                <a:gd name="T6" fmla="+- 0 10799 1"/>
                <a:gd name="T7" fmla="*/ T6 w 21596"/>
                <a:gd name="T8" fmla="*/ 10800 h 21600"/>
                <a:gd name="T9" fmla="+- 0 10799 1"/>
                <a:gd name="T10" fmla="*/ T9 w 215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96" h="21600">
                  <a:moveTo>
                    <a:pt x="4511" y="2151"/>
                  </a:moveTo>
                  <a:lnTo>
                    <a:pt x="6064" y="3877"/>
                  </a:lnTo>
                  <a:lnTo>
                    <a:pt x="4246" y="6302"/>
                  </a:lnTo>
                  <a:lnTo>
                    <a:pt x="1353" y="6302"/>
                  </a:lnTo>
                  <a:cubicBezTo>
                    <a:pt x="1353" y="6302"/>
                    <a:pt x="4511" y="2151"/>
                    <a:pt x="4511" y="2151"/>
                  </a:cubicBezTo>
                  <a:close/>
                  <a:moveTo>
                    <a:pt x="17348" y="6302"/>
                  </a:moveTo>
                  <a:lnTo>
                    <a:pt x="15531" y="3877"/>
                  </a:lnTo>
                  <a:lnTo>
                    <a:pt x="17082" y="2153"/>
                  </a:lnTo>
                  <a:lnTo>
                    <a:pt x="20191" y="6302"/>
                  </a:lnTo>
                  <a:cubicBezTo>
                    <a:pt x="20191" y="6302"/>
                    <a:pt x="17348" y="6302"/>
                    <a:pt x="17348" y="6302"/>
                  </a:cubicBezTo>
                  <a:close/>
                  <a:moveTo>
                    <a:pt x="17264" y="7202"/>
                  </a:moveTo>
                  <a:lnTo>
                    <a:pt x="19663" y="7202"/>
                  </a:lnTo>
                  <a:lnTo>
                    <a:pt x="13021" y="16638"/>
                  </a:lnTo>
                  <a:cubicBezTo>
                    <a:pt x="13021" y="16638"/>
                    <a:pt x="17264" y="7202"/>
                    <a:pt x="17264" y="7202"/>
                  </a:cubicBezTo>
                  <a:close/>
                  <a:moveTo>
                    <a:pt x="8574" y="16637"/>
                  </a:moveTo>
                  <a:lnTo>
                    <a:pt x="1933" y="7202"/>
                  </a:lnTo>
                  <a:lnTo>
                    <a:pt x="4330" y="7202"/>
                  </a:lnTo>
                  <a:cubicBezTo>
                    <a:pt x="4330" y="7202"/>
                    <a:pt x="8574" y="16637"/>
                    <a:pt x="8574" y="16637"/>
                  </a:cubicBezTo>
                  <a:close/>
                  <a:moveTo>
                    <a:pt x="8429" y="7202"/>
                  </a:moveTo>
                  <a:lnTo>
                    <a:pt x="10084" y="18249"/>
                  </a:lnTo>
                  <a:lnTo>
                    <a:pt x="5117" y="7202"/>
                  </a:lnTo>
                  <a:cubicBezTo>
                    <a:pt x="5117" y="7202"/>
                    <a:pt x="8429" y="7202"/>
                    <a:pt x="8429" y="7202"/>
                  </a:cubicBezTo>
                  <a:close/>
                  <a:moveTo>
                    <a:pt x="6584" y="4456"/>
                  </a:moveTo>
                  <a:lnTo>
                    <a:pt x="8246" y="6302"/>
                  </a:lnTo>
                  <a:lnTo>
                    <a:pt x="5200" y="6302"/>
                  </a:lnTo>
                  <a:cubicBezTo>
                    <a:pt x="5200" y="6302"/>
                    <a:pt x="6584" y="4456"/>
                    <a:pt x="6584" y="4456"/>
                  </a:cubicBezTo>
                  <a:close/>
                  <a:moveTo>
                    <a:pt x="6543" y="3238"/>
                  </a:moveTo>
                  <a:lnTo>
                    <a:pt x="5250" y="1800"/>
                  </a:lnTo>
                  <a:lnTo>
                    <a:pt x="7621" y="1800"/>
                  </a:lnTo>
                  <a:cubicBezTo>
                    <a:pt x="7621" y="1800"/>
                    <a:pt x="6543" y="3238"/>
                    <a:pt x="6543" y="3238"/>
                  </a:cubicBezTo>
                  <a:close/>
                  <a:moveTo>
                    <a:pt x="10797" y="3466"/>
                  </a:moveTo>
                  <a:lnTo>
                    <a:pt x="9299" y="1800"/>
                  </a:lnTo>
                  <a:lnTo>
                    <a:pt x="12296" y="1800"/>
                  </a:lnTo>
                  <a:cubicBezTo>
                    <a:pt x="12296" y="1800"/>
                    <a:pt x="10797" y="3466"/>
                    <a:pt x="10797" y="3466"/>
                  </a:cubicBezTo>
                  <a:close/>
                  <a:moveTo>
                    <a:pt x="13974" y="1800"/>
                  </a:moveTo>
                  <a:lnTo>
                    <a:pt x="16345" y="1800"/>
                  </a:lnTo>
                  <a:lnTo>
                    <a:pt x="15052" y="3238"/>
                  </a:lnTo>
                  <a:cubicBezTo>
                    <a:pt x="15052" y="3238"/>
                    <a:pt x="13974" y="1800"/>
                    <a:pt x="13974" y="1800"/>
                  </a:cubicBezTo>
                  <a:close/>
                  <a:moveTo>
                    <a:pt x="13349" y="6302"/>
                  </a:moveTo>
                  <a:lnTo>
                    <a:pt x="15011" y="4456"/>
                  </a:lnTo>
                  <a:lnTo>
                    <a:pt x="16394" y="6302"/>
                  </a:lnTo>
                  <a:cubicBezTo>
                    <a:pt x="16394" y="6302"/>
                    <a:pt x="13349" y="6302"/>
                    <a:pt x="13349" y="6302"/>
                  </a:cubicBezTo>
                  <a:close/>
                  <a:moveTo>
                    <a:pt x="13166" y="7202"/>
                  </a:moveTo>
                  <a:lnTo>
                    <a:pt x="16478" y="7202"/>
                  </a:lnTo>
                  <a:lnTo>
                    <a:pt x="11511" y="18249"/>
                  </a:lnTo>
                  <a:cubicBezTo>
                    <a:pt x="11511" y="18249"/>
                    <a:pt x="13166" y="7202"/>
                    <a:pt x="13166" y="7202"/>
                  </a:cubicBezTo>
                  <a:close/>
                  <a:moveTo>
                    <a:pt x="12478" y="7202"/>
                  </a:moveTo>
                  <a:lnTo>
                    <a:pt x="10797" y="18414"/>
                  </a:lnTo>
                  <a:lnTo>
                    <a:pt x="9117" y="7202"/>
                  </a:lnTo>
                  <a:cubicBezTo>
                    <a:pt x="9117" y="7202"/>
                    <a:pt x="12478" y="7202"/>
                    <a:pt x="12478" y="7202"/>
                  </a:cubicBezTo>
                  <a:close/>
                  <a:moveTo>
                    <a:pt x="8773" y="5716"/>
                  </a:moveTo>
                  <a:lnTo>
                    <a:pt x="7064" y="3817"/>
                  </a:lnTo>
                  <a:lnTo>
                    <a:pt x="8426" y="2000"/>
                  </a:lnTo>
                  <a:lnTo>
                    <a:pt x="10270" y="4051"/>
                  </a:lnTo>
                  <a:cubicBezTo>
                    <a:pt x="10270" y="4051"/>
                    <a:pt x="8773" y="5716"/>
                    <a:pt x="8773" y="5716"/>
                  </a:cubicBezTo>
                  <a:close/>
                  <a:moveTo>
                    <a:pt x="11325" y="4051"/>
                  </a:moveTo>
                  <a:lnTo>
                    <a:pt x="13169" y="2000"/>
                  </a:lnTo>
                  <a:lnTo>
                    <a:pt x="14531" y="3817"/>
                  </a:lnTo>
                  <a:lnTo>
                    <a:pt x="12822" y="5716"/>
                  </a:lnTo>
                  <a:cubicBezTo>
                    <a:pt x="12822" y="5716"/>
                    <a:pt x="11325" y="4051"/>
                    <a:pt x="11325" y="4051"/>
                  </a:cubicBezTo>
                  <a:close/>
                  <a:moveTo>
                    <a:pt x="12296" y="6302"/>
                  </a:moveTo>
                  <a:lnTo>
                    <a:pt x="9299" y="6302"/>
                  </a:lnTo>
                  <a:lnTo>
                    <a:pt x="10797" y="4638"/>
                  </a:lnTo>
                  <a:cubicBezTo>
                    <a:pt x="10797" y="4638"/>
                    <a:pt x="12296" y="6302"/>
                    <a:pt x="12296" y="6302"/>
                  </a:cubicBezTo>
                  <a:close/>
                  <a:moveTo>
                    <a:pt x="21200" y="5102"/>
                  </a:moveTo>
                  <a:lnTo>
                    <a:pt x="17771" y="527"/>
                  </a:lnTo>
                  <a:cubicBezTo>
                    <a:pt x="17518" y="189"/>
                    <a:pt x="17176" y="0"/>
                    <a:pt x="16817" y="0"/>
                  </a:cubicBezTo>
                  <a:lnTo>
                    <a:pt x="4779" y="0"/>
                  </a:lnTo>
                  <a:cubicBezTo>
                    <a:pt x="4420" y="0"/>
                    <a:pt x="4077" y="189"/>
                    <a:pt x="3824" y="527"/>
                  </a:cubicBezTo>
                  <a:lnTo>
                    <a:pt x="395" y="5102"/>
                  </a:lnTo>
                  <a:cubicBezTo>
                    <a:pt x="131" y="5455"/>
                    <a:pt x="-1" y="5921"/>
                    <a:pt x="-1" y="6387"/>
                  </a:cubicBezTo>
                  <a:cubicBezTo>
                    <a:pt x="1" y="6810"/>
                    <a:pt x="114" y="7233"/>
                    <a:pt x="341" y="7573"/>
                  </a:cubicBezTo>
                  <a:lnTo>
                    <a:pt x="9788" y="20995"/>
                  </a:lnTo>
                  <a:cubicBezTo>
                    <a:pt x="10045" y="21379"/>
                    <a:pt x="10412" y="21599"/>
                    <a:pt x="10797" y="21599"/>
                  </a:cubicBezTo>
                  <a:cubicBezTo>
                    <a:pt x="11183" y="21599"/>
                    <a:pt x="11550" y="21379"/>
                    <a:pt x="11807" y="20995"/>
                  </a:cubicBezTo>
                  <a:lnTo>
                    <a:pt x="21255" y="7573"/>
                  </a:lnTo>
                  <a:cubicBezTo>
                    <a:pt x="21485" y="7226"/>
                    <a:pt x="21598" y="6791"/>
                    <a:pt x="21595" y="6359"/>
                  </a:cubicBezTo>
                  <a:cubicBezTo>
                    <a:pt x="21593" y="5902"/>
                    <a:pt x="21459" y="5449"/>
                    <a:pt x="21200" y="5102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3188" tIns="13188" rIns="13188" bIns="13188" anchor="ctr"/>
            <a:lstStyle/>
            <a:p>
              <a:pPr algn="ctr" defTabSz="15826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038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35" name="그룹 34"/>
          <p:cNvGrpSpPr/>
          <p:nvPr/>
        </p:nvGrpSpPr>
        <p:grpSpPr>
          <a:xfrm>
            <a:off x="4805310" y="1898885"/>
            <a:ext cx="567191" cy="567191"/>
            <a:chOff x="6966142" y="3200979"/>
            <a:chExt cx="475636" cy="475636"/>
          </a:xfrm>
        </p:grpSpPr>
        <p:sp>
          <p:nvSpPr>
            <p:cNvPr id="36" name="Oval 6">
              <a:extLst>
                <a:ext uri="{FF2B5EF4-FFF2-40B4-BE49-F238E27FC236}">
                  <a16:creationId xmlns="" xmlns:a16="http://schemas.microsoft.com/office/drawing/2014/main" id="{D97E1437-6EA0-476A-A8FF-33527F539CC8}"/>
                </a:ext>
              </a:extLst>
            </p:cNvPr>
            <p:cNvSpPr/>
            <p:nvPr/>
          </p:nvSpPr>
          <p:spPr>
            <a:xfrm>
              <a:off x="6966142" y="3200979"/>
              <a:ext cx="475636" cy="475636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969"/>
            </a:p>
          </p:txBody>
        </p:sp>
        <p:grpSp>
          <p:nvGrpSpPr>
            <p:cNvPr id="37" name="Group 7">
              <a:extLst>
                <a:ext uri="{FF2B5EF4-FFF2-40B4-BE49-F238E27FC236}">
                  <a16:creationId xmlns="" xmlns:a16="http://schemas.microsoft.com/office/drawing/2014/main" id="{F755FA76-8483-49EE-A11D-A77BE9FED69F}"/>
                </a:ext>
              </a:extLst>
            </p:cNvPr>
            <p:cNvGrpSpPr/>
            <p:nvPr/>
          </p:nvGrpSpPr>
          <p:grpSpPr>
            <a:xfrm rot="16200000">
              <a:off x="7102168" y="3340182"/>
              <a:ext cx="199374" cy="196580"/>
              <a:chOff x="3582988" y="3510757"/>
              <a:chExt cx="319088" cy="465138"/>
            </a:xfrm>
            <a:solidFill>
              <a:schemeClr val="bg1"/>
            </a:solidFill>
          </p:grpSpPr>
          <p:sp>
            <p:nvSpPr>
              <p:cNvPr id="38" name="AutoShape 113">
                <a:extLst>
                  <a:ext uri="{FF2B5EF4-FFF2-40B4-BE49-F238E27FC236}">
                    <a16:creationId xmlns="" xmlns:a16="http://schemas.microsoft.com/office/drawing/2014/main" id="{782712C2-DD8F-4C97-8AA9-6A893C4FF9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3188" tIns="13188" rIns="13188" bIns="13188" anchor="ctr"/>
              <a:lstStyle/>
              <a:p>
                <a:pPr algn="ctr" defTabSz="15826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038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39" name="AutoShape 114">
                <a:extLst>
                  <a:ext uri="{FF2B5EF4-FFF2-40B4-BE49-F238E27FC236}">
                    <a16:creationId xmlns="" xmlns:a16="http://schemas.microsoft.com/office/drawing/2014/main" id="{80E41AD9-B7B7-40A0-9EB1-C9FCCAECE3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3188" tIns="13188" rIns="13188" bIns="13188" anchor="ctr"/>
              <a:lstStyle/>
              <a:p>
                <a:pPr algn="ctr" defTabSz="15826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038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40" name="그룹 39"/>
          <p:cNvGrpSpPr/>
          <p:nvPr/>
        </p:nvGrpSpPr>
        <p:grpSpPr>
          <a:xfrm>
            <a:off x="7648749" y="4267989"/>
            <a:ext cx="567191" cy="567191"/>
            <a:chOff x="4801290" y="4779283"/>
            <a:chExt cx="475636" cy="475636"/>
          </a:xfrm>
        </p:grpSpPr>
        <p:sp>
          <p:nvSpPr>
            <p:cNvPr id="41" name="Oval 24">
              <a:extLst>
                <a:ext uri="{FF2B5EF4-FFF2-40B4-BE49-F238E27FC236}">
                  <a16:creationId xmlns="" xmlns:a16="http://schemas.microsoft.com/office/drawing/2014/main" id="{FEBCD66A-55C6-41ED-9C83-7E42F5F6F23F}"/>
                </a:ext>
              </a:extLst>
            </p:cNvPr>
            <p:cNvSpPr/>
            <p:nvPr/>
          </p:nvSpPr>
          <p:spPr>
            <a:xfrm>
              <a:off x="4801290" y="4779283"/>
              <a:ext cx="475636" cy="475636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969"/>
            </a:p>
          </p:txBody>
        </p:sp>
        <p:grpSp>
          <p:nvGrpSpPr>
            <p:cNvPr id="42" name="Group 25">
              <a:extLst>
                <a:ext uri="{FF2B5EF4-FFF2-40B4-BE49-F238E27FC236}">
                  <a16:creationId xmlns="" xmlns:a16="http://schemas.microsoft.com/office/drawing/2014/main" id="{14BE1032-79B3-4669-9241-CBC56369024D}"/>
                </a:ext>
              </a:extLst>
            </p:cNvPr>
            <p:cNvGrpSpPr/>
            <p:nvPr/>
          </p:nvGrpSpPr>
          <p:grpSpPr>
            <a:xfrm>
              <a:off x="4940986" y="4918979"/>
              <a:ext cx="196244" cy="196244"/>
              <a:chOff x="8216107" y="2577307"/>
              <a:chExt cx="464344" cy="464344"/>
            </a:xfrm>
            <a:solidFill>
              <a:schemeClr val="bg1"/>
            </a:solidFill>
          </p:grpSpPr>
          <p:sp>
            <p:nvSpPr>
              <p:cNvPr id="43" name="AutoShape 52">
                <a:extLst>
                  <a:ext uri="{FF2B5EF4-FFF2-40B4-BE49-F238E27FC236}">
                    <a16:creationId xmlns="" xmlns:a16="http://schemas.microsoft.com/office/drawing/2014/main" id="{B97D2BD1-5764-45FA-801B-17933603E9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16107" y="2577307"/>
                <a:ext cx="464344" cy="464344"/>
              </a:xfrm>
              <a:custGeom>
                <a:avLst/>
                <a:gdLst>
                  <a:gd name="T0" fmla="+- 0 10800 87"/>
                  <a:gd name="T1" fmla="*/ T0 w 21426"/>
                  <a:gd name="T2" fmla="+- 0 10799 73"/>
                  <a:gd name="T3" fmla="*/ 10799 h 21453"/>
                  <a:gd name="T4" fmla="+- 0 10800 87"/>
                  <a:gd name="T5" fmla="*/ T4 w 21426"/>
                  <a:gd name="T6" fmla="+- 0 10799 73"/>
                  <a:gd name="T7" fmla="*/ 10799 h 21453"/>
                  <a:gd name="T8" fmla="+- 0 10800 87"/>
                  <a:gd name="T9" fmla="*/ T8 w 21426"/>
                  <a:gd name="T10" fmla="+- 0 10799 73"/>
                  <a:gd name="T11" fmla="*/ 10799 h 21453"/>
                  <a:gd name="T12" fmla="+- 0 10800 87"/>
                  <a:gd name="T13" fmla="*/ T12 w 21426"/>
                  <a:gd name="T14" fmla="+- 0 10799 73"/>
                  <a:gd name="T15" fmla="*/ 10799 h 2145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426" h="21453">
                    <a:moveTo>
                      <a:pt x="8034" y="20112"/>
                    </a:moveTo>
                    <a:cubicBezTo>
                      <a:pt x="5816" y="17892"/>
                      <a:pt x="3556" y="15628"/>
                      <a:pt x="1338" y="13408"/>
                    </a:cubicBezTo>
                    <a:cubicBezTo>
                      <a:pt x="3241" y="7240"/>
                      <a:pt x="11488" y="7509"/>
                      <a:pt x="13391" y="1341"/>
                    </a:cubicBezTo>
                    <a:cubicBezTo>
                      <a:pt x="15609" y="3560"/>
                      <a:pt x="17869" y="5825"/>
                      <a:pt x="20087" y="8045"/>
                    </a:cubicBezTo>
                    <a:cubicBezTo>
                      <a:pt x="18184" y="14212"/>
                      <a:pt x="9937" y="13944"/>
                      <a:pt x="8034" y="20112"/>
                    </a:cubicBezTo>
                    <a:moveTo>
                      <a:pt x="21034" y="7097"/>
                    </a:moveTo>
                    <a:lnTo>
                      <a:pt x="14338" y="393"/>
                    </a:lnTo>
                    <a:cubicBezTo>
                      <a:pt x="14006" y="60"/>
                      <a:pt x="13525" y="-73"/>
                      <a:pt x="13069" y="39"/>
                    </a:cubicBezTo>
                    <a:cubicBezTo>
                      <a:pt x="12828" y="98"/>
                      <a:pt x="12614" y="222"/>
                      <a:pt x="12444" y="393"/>
                    </a:cubicBezTo>
                    <a:cubicBezTo>
                      <a:pt x="12292" y="545"/>
                      <a:pt x="12177" y="733"/>
                      <a:pt x="12112" y="944"/>
                    </a:cubicBezTo>
                    <a:cubicBezTo>
                      <a:pt x="11808" y="1929"/>
                      <a:pt x="11283" y="2785"/>
                      <a:pt x="10507" y="3562"/>
                    </a:cubicBezTo>
                    <a:cubicBezTo>
                      <a:pt x="9471" y="4598"/>
                      <a:pt x="8121" y="5384"/>
                      <a:pt x="6693" y="6214"/>
                    </a:cubicBezTo>
                    <a:cubicBezTo>
                      <a:pt x="5177" y="7094"/>
                      <a:pt x="3611" y="8006"/>
                      <a:pt x="2328" y="9290"/>
                    </a:cubicBezTo>
                    <a:cubicBezTo>
                      <a:pt x="1237" y="10383"/>
                      <a:pt x="493" y="11600"/>
                      <a:pt x="59" y="13011"/>
                    </a:cubicBezTo>
                    <a:cubicBezTo>
                      <a:pt x="-87" y="13488"/>
                      <a:pt x="40" y="14004"/>
                      <a:pt x="391" y="14356"/>
                    </a:cubicBezTo>
                    <a:lnTo>
                      <a:pt x="7087" y="21060"/>
                    </a:lnTo>
                    <a:cubicBezTo>
                      <a:pt x="7419" y="21393"/>
                      <a:pt x="7900" y="21526"/>
                      <a:pt x="8356" y="21414"/>
                    </a:cubicBezTo>
                    <a:cubicBezTo>
                      <a:pt x="8597" y="21354"/>
                      <a:pt x="8811" y="21231"/>
                      <a:pt x="8981" y="21060"/>
                    </a:cubicBezTo>
                    <a:cubicBezTo>
                      <a:pt x="9133" y="20908"/>
                      <a:pt x="9248" y="20720"/>
                      <a:pt x="9314" y="20508"/>
                    </a:cubicBezTo>
                    <a:cubicBezTo>
                      <a:pt x="9617" y="19523"/>
                      <a:pt x="10142" y="18667"/>
                      <a:pt x="10918" y="17890"/>
                    </a:cubicBezTo>
                    <a:cubicBezTo>
                      <a:pt x="11954" y="16853"/>
                      <a:pt x="13304" y="16069"/>
                      <a:pt x="14733" y="15239"/>
                    </a:cubicBezTo>
                    <a:cubicBezTo>
                      <a:pt x="16248" y="14357"/>
                      <a:pt x="17814" y="13446"/>
                      <a:pt x="19097" y="12162"/>
                    </a:cubicBezTo>
                    <a:cubicBezTo>
                      <a:pt x="20188" y="11070"/>
                      <a:pt x="20932" y="9852"/>
                      <a:pt x="21366" y="8440"/>
                    </a:cubicBezTo>
                    <a:cubicBezTo>
                      <a:pt x="21512" y="7965"/>
                      <a:pt x="21385" y="7448"/>
                      <a:pt x="21034" y="7097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3188" tIns="13188" rIns="13188" bIns="13188" anchor="ctr"/>
              <a:lstStyle/>
              <a:p>
                <a:pPr algn="ctr" defTabSz="15826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038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44" name="AutoShape 53">
                <a:extLst>
                  <a:ext uri="{FF2B5EF4-FFF2-40B4-BE49-F238E27FC236}">
                    <a16:creationId xmlns="" xmlns:a16="http://schemas.microsoft.com/office/drawing/2014/main" id="{6101AF2E-CF93-473F-8E64-E5E61A32B9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390732" y="2736850"/>
                <a:ext cx="125413" cy="130175"/>
              </a:xfrm>
              <a:custGeom>
                <a:avLst/>
                <a:gdLst>
                  <a:gd name="T0" fmla="+- 0 10801 59"/>
                  <a:gd name="T1" fmla="*/ T0 w 21484"/>
                  <a:gd name="T2" fmla="+- 0 10799 41"/>
                  <a:gd name="T3" fmla="*/ 10799 h 21516"/>
                  <a:gd name="T4" fmla="+- 0 10801 59"/>
                  <a:gd name="T5" fmla="*/ T4 w 21484"/>
                  <a:gd name="T6" fmla="+- 0 10799 41"/>
                  <a:gd name="T7" fmla="*/ 10799 h 21516"/>
                  <a:gd name="T8" fmla="+- 0 10801 59"/>
                  <a:gd name="T9" fmla="*/ T8 w 21484"/>
                  <a:gd name="T10" fmla="+- 0 10799 41"/>
                  <a:gd name="T11" fmla="*/ 10799 h 21516"/>
                  <a:gd name="T12" fmla="+- 0 10801 59"/>
                  <a:gd name="T13" fmla="*/ T12 w 21484"/>
                  <a:gd name="T14" fmla="+- 0 10799 41"/>
                  <a:gd name="T15" fmla="*/ 10799 h 2151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484" h="21516">
                    <a:moveTo>
                      <a:pt x="17511" y="14987"/>
                    </a:moveTo>
                    <a:cubicBezTo>
                      <a:pt x="17287" y="15384"/>
                      <a:pt x="17032" y="15740"/>
                      <a:pt x="16731" y="16049"/>
                    </a:cubicBezTo>
                    <a:cubicBezTo>
                      <a:pt x="15340" y="14692"/>
                      <a:pt x="13947" y="13205"/>
                      <a:pt x="12559" y="11675"/>
                    </a:cubicBezTo>
                    <a:cubicBezTo>
                      <a:pt x="12912" y="11521"/>
                      <a:pt x="13287" y="11362"/>
                      <a:pt x="13689" y="11198"/>
                    </a:cubicBezTo>
                    <a:cubicBezTo>
                      <a:pt x="14092" y="11034"/>
                      <a:pt x="14494" y="10927"/>
                      <a:pt x="14895" y="10861"/>
                    </a:cubicBezTo>
                    <a:cubicBezTo>
                      <a:pt x="15308" y="10801"/>
                      <a:pt x="15715" y="10819"/>
                      <a:pt x="16122" y="10913"/>
                    </a:cubicBezTo>
                    <a:cubicBezTo>
                      <a:pt x="16527" y="11011"/>
                      <a:pt x="16909" y="11222"/>
                      <a:pt x="17262" y="11554"/>
                    </a:cubicBezTo>
                    <a:cubicBezTo>
                      <a:pt x="17612" y="11890"/>
                      <a:pt x="17835" y="12244"/>
                      <a:pt x="17923" y="12620"/>
                    </a:cubicBezTo>
                    <a:cubicBezTo>
                      <a:pt x="18020" y="13004"/>
                      <a:pt x="18025" y="13392"/>
                      <a:pt x="17958" y="13789"/>
                    </a:cubicBezTo>
                    <a:cubicBezTo>
                      <a:pt x="17883" y="14187"/>
                      <a:pt x="17738" y="14585"/>
                      <a:pt x="17511" y="14987"/>
                    </a:cubicBezTo>
                    <a:moveTo>
                      <a:pt x="5799" y="10193"/>
                    </a:moveTo>
                    <a:cubicBezTo>
                      <a:pt x="5096" y="10221"/>
                      <a:pt x="4482" y="9996"/>
                      <a:pt x="3946" y="9496"/>
                    </a:cubicBezTo>
                    <a:cubicBezTo>
                      <a:pt x="3717" y="9285"/>
                      <a:pt x="3558" y="9028"/>
                      <a:pt x="3461" y="8724"/>
                    </a:cubicBezTo>
                    <a:cubicBezTo>
                      <a:pt x="3359" y="8420"/>
                      <a:pt x="3326" y="8088"/>
                      <a:pt x="3366" y="7723"/>
                    </a:cubicBezTo>
                    <a:cubicBezTo>
                      <a:pt x="3397" y="7363"/>
                      <a:pt x="3509" y="6989"/>
                      <a:pt x="3703" y="6610"/>
                    </a:cubicBezTo>
                    <a:cubicBezTo>
                      <a:pt x="3889" y="6231"/>
                      <a:pt x="4160" y="5852"/>
                      <a:pt x="4510" y="5487"/>
                    </a:cubicBezTo>
                    <a:cubicBezTo>
                      <a:pt x="5768" y="6694"/>
                      <a:pt x="7022" y="8018"/>
                      <a:pt x="8282" y="9388"/>
                    </a:cubicBezTo>
                    <a:cubicBezTo>
                      <a:pt x="7330" y="9893"/>
                      <a:pt x="6501" y="10164"/>
                      <a:pt x="5799" y="10193"/>
                    </a:cubicBezTo>
                    <a:moveTo>
                      <a:pt x="19678" y="8570"/>
                    </a:moveTo>
                    <a:cubicBezTo>
                      <a:pt x="18868" y="7915"/>
                      <a:pt x="18055" y="7470"/>
                      <a:pt x="17235" y="7250"/>
                    </a:cubicBezTo>
                    <a:cubicBezTo>
                      <a:pt x="16421" y="7031"/>
                      <a:pt x="15603" y="6942"/>
                      <a:pt x="14779" y="6998"/>
                    </a:cubicBezTo>
                    <a:cubicBezTo>
                      <a:pt x="13964" y="7059"/>
                      <a:pt x="13130" y="7236"/>
                      <a:pt x="12296" y="7545"/>
                    </a:cubicBezTo>
                    <a:cubicBezTo>
                      <a:pt x="11462" y="7859"/>
                      <a:pt x="10625" y="8200"/>
                      <a:pt x="9782" y="8593"/>
                    </a:cubicBezTo>
                    <a:cubicBezTo>
                      <a:pt x="8448" y="7115"/>
                      <a:pt x="7114" y="5658"/>
                      <a:pt x="5778" y="4299"/>
                    </a:cubicBezTo>
                    <a:cubicBezTo>
                      <a:pt x="6382" y="3775"/>
                      <a:pt x="6963" y="3509"/>
                      <a:pt x="7526" y="3490"/>
                    </a:cubicBezTo>
                    <a:cubicBezTo>
                      <a:pt x="8088" y="3467"/>
                      <a:pt x="8631" y="3523"/>
                      <a:pt x="9145" y="3649"/>
                    </a:cubicBezTo>
                    <a:cubicBezTo>
                      <a:pt x="9669" y="3775"/>
                      <a:pt x="10149" y="3883"/>
                      <a:pt x="10590" y="3967"/>
                    </a:cubicBezTo>
                    <a:cubicBezTo>
                      <a:pt x="11038" y="4051"/>
                      <a:pt x="11424" y="3958"/>
                      <a:pt x="11765" y="3682"/>
                    </a:cubicBezTo>
                    <a:cubicBezTo>
                      <a:pt x="12123" y="3382"/>
                      <a:pt x="12321" y="2994"/>
                      <a:pt x="12351" y="2526"/>
                    </a:cubicBezTo>
                    <a:cubicBezTo>
                      <a:pt x="12376" y="2054"/>
                      <a:pt x="12189" y="1596"/>
                      <a:pt x="11782" y="1147"/>
                    </a:cubicBezTo>
                    <a:cubicBezTo>
                      <a:pt x="11258" y="569"/>
                      <a:pt x="10630" y="216"/>
                      <a:pt x="9872" y="85"/>
                    </a:cubicBezTo>
                    <a:cubicBezTo>
                      <a:pt x="9126" y="-41"/>
                      <a:pt x="8358" y="-30"/>
                      <a:pt x="7564" y="136"/>
                    </a:cubicBezTo>
                    <a:cubicBezTo>
                      <a:pt x="6780" y="309"/>
                      <a:pt x="6032" y="595"/>
                      <a:pt x="5324" y="997"/>
                    </a:cubicBezTo>
                    <a:cubicBezTo>
                      <a:pt x="4617" y="1399"/>
                      <a:pt x="4048" y="1811"/>
                      <a:pt x="3626" y="2213"/>
                    </a:cubicBezTo>
                    <a:cubicBezTo>
                      <a:pt x="3464" y="2066"/>
                      <a:pt x="3302" y="1918"/>
                      <a:pt x="3141" y="1773"/>
                    </a:cubicBezTo>
                    <a:cubicBezTo>
                      <a:pt x="2963" y="1614"/>
                      <a:pt x="2739" y="1530"/>
                      <a:pt x="2471" y="1535"/>
                    </a:cubicBezTo>
                    <a:cubicBezTo>
                      <a:pt x="2200" y="1535"/>
                      <a:pt x="1977" y="1647"/>
                      <a:pt x="1793" y="1853"/>
                    </a:cubicBezTo>
                    <a:cubicBezTo>
                      <a:pt x="1615" y="2054"/>
                      <a:pt x="1530" y="2288"/>
                      <a:pt x="1565" y="2536"/>
                    </a:cubicBezTo>
                    <a:cubicBezTo>
                      <a:pt x="1589" y="2793"/>
                      <a:pt x="1696" y="2989"/>
                      <a:pt x="1880" y="3139"/>
                    </a:cubicBezTo>
                    <a:cubicBezTo>
                      <a:pt x="2044" y="3270"/>
                      <a:pt x="2203" y="3401"/>
                      <a:pt x="2364" y="3537"/>
                    </a:cubicBezTo>
                    <a:cubicBezTo>
                      <a:pt x="1731" y="4276"/>
                      <a:pt x="1207" y="5094"/>
                      <a:pt x="795" y="5957"/>
                    </a:cubicBezTo>
                    <a:cubicBezTo>
                      <a:pt x="378" y="6820"/>
                      <a:pt x="130" y="7676"/>
                      <a:pt x="37" y="8509"/>
                    </a:cubicBezTo>
                    <a:cubicBezTo>
                      <a:pt x="-59" y="9346"/>
                      <a:pt x="33" y="10113"/>
                      <a:pt x="298" y="10824"/>
                    </a:cubicBezTo>
                    <a:cubicBezTo>
                      <a:pt x="566" y="11540"/>
                      <a:pt x="1056" y="12148"/>
                      <a:pt x="1774" y="12723"/>
                    </a:cubicBezTo>
                    <a:cubicBezTo>
                      <a:pt x="2942" y="13658"/>
                      <a:pt x="4321" y="14056"/>
                      <a:pt x="5915" y="13967"/>
                    </a:cubicBezTo>
                    <a:cubicBezTo>
                      <a:pt x="7507" y="13874"/>
                      <a:pt x="9223" y="13415"/>
                      <a:pt x="11064" y="12461"/>
                    </a:cubicBezTo>
                    <a:cubicBezTo>
                      <a:pt x="12532" y="14093"/>
                      <a:pt x="14002" y="15716"/>
                      <a:pt x="15470" y="17223"/>
                    </a:cubicBezTo>
                    <a:cubicBezTo>
                      <a:pt x="14849" y="17728"/>
                      <a:pt x="14305" y="18018"/>
                      <a:pt x="13826" y="18111"/>
                    </a:cubicBezTo>
                    <a:cubicBezTo>
                      <a:pt x="13344" y="18210"/>
                      <a:pt x="12917" y="18200"/>
                      <a:pt x="12530" y="18088"/>
                    </a:cubicBezTo>
                    <a:cubicBezTo>
                      <a:pt x="12142" y="17971"/>
                      <a:pt x="11782" y="17803"/>
                      <a:pt x="11455" y="17587"/>
                    </a:cubicBezTo>
                    <a:cubicBezTo>
                      <a:pt x="11125" y="17368"/>
                      <a:pt x="10799" y="17181"/>
                      <a:pt x="10474" y="17026"/>
                    </a:cubicBezTo>
                    <a:cubicBezTo>
                      <a:pt x="10154" y="16872"/>
                      <a:pt x="9823" y="16788"/>
                      <a:pt x="9486" y="16783"/>
                    </a:cubicBezTo>
                    <a:cubicBezTo>
                      <a:pt x="9145" y="16778"/>
                      <a:pt x="8785" y="16937"/>
                      <a:pt x="8388" y="17265"/>
                    </a:cubicBezTo>
                    <a:cubicBezTo>
                      <a:pt x="7981" y="17606"/>
                      <a:pt x="7777" y="18004"/>
                      <a:pt x="7777" y="18453"/>
                    </a:cubicBezTo>
                    <a:cubicBezTo>
                      <a:pt x="7777" y="18897"/>
                      <a:pt x="7991" y="19351"/>
                      <a:pt x="8408" y="19809"/>
                    </a:cubicBezTo>
                    <a:cubicBezTo>
                      <a:pt x="8830" y="20268"/>
                      <a:pt x="9379" y="20651"/>
                      <a:pt x="10042" y="20955"/>
                    </a:cubicBezTo>
                    <a:cubicBezTo>
                      <a:pt x="10708" y="21259"/>
                      <a:pt x="11455" y="21451"/>
                      <a:pt x="12279" y="21502"/>
                    </a:cubicBezTo>
                    <a:cubicBezTo>
                      <a:pt x="13103" y="21559"/>
                      <a:pt x="13970" y="21437"/>
                      <a:pt x="14886" y="21109"/>
                    </a:cubicBezTo>
                    <a:cubicBezTo>
                      <a:pt x="15807" y="20787"/>
                      <a:pt x="16721" y="20202"/>
                      <a:pt x="17617" y="19332"/>
                    </a:cubicBezTo>
                    <a:cubicBezTo>
                      <a:pt x="18051" y="19739"/>
                      <a:pt x="18489" y="20127"/>
                      <a:pt x="18921" y="20501"/>
                    </a:cubicBezTo>
                    <a:cubicBezTo>
                      <a:pt x="19107" y="20656"/>
                      <a:pt x="19328" y="20731"/>
                      <a:pt x="19601" y="20712"/>
                    </a:cubicBezTo>
                    <a:cubicBezTo>
                      <a:pt x="19861" y="20703"/>
                      <a:pt x="20090" y="20586"/>
                      <a:pt x="20269" y="20375"/>
                    </a:cubicBezTo>
                    <a:cubicBezTo>
                      <a:pt x="20455" y="20160"/>
                      <a:pt x="20532" y="19921"/>
                      <a:pt x="20503" y="19674"/>
                    </a:cubicBezTo>
                    <a:cubicBezTo>
                      <a:pt x="20477" y="19421"/>
                      <a:pt x="20371" y="19229"/>
                      <a:pt x="20192" y="19089"/>
                    </a:cubicBezTo>
                    <a:cubicBezTo>
                      <a:pt x="19755" y="18752"/>
                      <a:pt x="19321" y="18397"/>
                      <a:pt x="18884" y="18022"/>
                    </a:cubicBezTo>
                    <a:cubicBezTo>
                      <a:pt x="19626" y="17143"/>
                      <a:pt x="20221" y="16217"/>
                      <a:pt x="20664" y="15300"/>
                    </a:cubicBezTo>
                    <a:cubicBezTo>
                      <a:pt x="21103" y="14379"/>
                      <a:pt x="21367" y="13490"/>
                      <a:pt x="21453" y="12667"/>
                    </a:cubicBezTo>
                    <a:cubicBezTo>
                      <a:pt x="21540" y="11839"/>
                      <a:pt x="21439" y="11091"/>
                      <a:pt x="21159" y="10412"/>
                    </a:cubicBezTo>
                    <a:cubicBezTo>
                      <a:pt x="20880" y="9725"/>
                      <a:pt x="20386" y="9135"/>
                      <a:pt x="19678" y="857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3188" tIns="13188" rIns="13188" bIns="13188" anchor="ctr"/>
              <a:lstStyle/>
              <a:p>
                <a:pPr algn="ctr" defTabSz="15826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038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45" name="AutoShape 54">
                <a:extLst>
                  <a:ext uri="{FF2B5EF4-FFF2-40B4-BE49-F238E27FC236}">
                    <a16:creationId xmlns="" xmlns:a16="http://schemas.microsoft.com/office/drawing/2014/main" id="{68405711-EF53-455A-A944-F5F39364F1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375650" y="2896394"/>
                <a:ext cx="70644" cy="73819"/>
              </a:xfrm>
              <a:custGeom>
                <a:avLst/>
                <a:gdLst>
                  <a:gd name="T0" fmla="+- 0 10791 197"/>
                  <a:gd name="T1" fmla="*/ T0 w 21188"/>
                  <a:gd name="T2" fmla="+- 0 10794 193"/>
                  <a:gd name="T3" fmla="*/ 10794 h 21203"/>
                  <a:gd name="T4" fmla="+- 0 10791 197"/>
                  <a:gd name="T5" fmla="*/ T4 w 21188"/>
                  <a:gd name="T6" fmla="+- 0 10794 193"/>
                  <a:gd name="T7" fmla="*/ 10794 h 21203"/>
                  <a:gd name="T8" fmla="+- 0 10791 197"/>
                  <a:gd name="T9" fmla="*/ T8 w 21188"/>
                  <a:gd name="T10" fmla="+- 0 10794 193"/>
                  <a:gd name="T11" fmla="*/ 10794 h 21203"/>
                  <a:gd name="T12" fmla="+- 0 10791 197"/>
                  <a:gd name="T13" fmla="*/ T12 w 21188"/>
                  <a:gd name="T14" fmla="+- 0 10794 193"/>
                  <a:gd name="T15" fmla="*/ 10794 h 2120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88" h="21203">
                    <a:moveTo>
                      <a:pt x="17615" y="468"/>
                    </a:moveTo>
                    <a:lnTo>
                      <a:pt x="17606" y="468"/>
                    </a:lnTo>
                    <a:cubicBezTo>
                      <a:pt x="14870" y="2476"/>
                      <a:pt x="12200" y="4590"/>
                      <a:pt x="9727" y="6958"/>
                    </a:cubicBezTo>
                    <a:cubicBezTo>
                      <a:pt x="7348" y="9227"/>
                      <a:pt x="5200" y="11619"/>
                      <a:pt x="3329" y="14060"/>
                    </a:cubicBezTo>
                    <a:lnTo>
                      <a:pt x="341" y="17962"/>
                    </a:lnTo>
                    <a:lnTo>
                      <a:pt x="350" y="17970"/>
                    </a:lnTo>
                    <a:cubicBezTo>
                      <a:pt x="-197" y="18786"/>
                      <a:pt x="-106" y="19880"/>
                      <a:pt x="638" y="20590"/>
                    </a:cubicBezTo>
                    <a:cubicBezTo>
                      <a:pt x="1491" y="21407"/>
                      <a:pt x="2889" y="21407"/>
                      <a:pt x="3746" y="20590"/>
                    </a:cubicBezTo>
                    <a:cubicBezTo>
                      <a:pt x="3877" y="20460"/>
                      <a:pt x="3984" y="20321"/>
                      <a:pt x="4069" y="20174"/>
                    </a:cubicBezTo>
                    <a:lnTo>
                      <a:pt x="6867" y="16517"/>
                    </a:lnTo>
                    <a:cubicBezTo>
                      <a:pt x="8601" y="14255"/>
                      <a:pt x="10606" y="12027"/>
                      <a:pt x="12824" y="9913"/>
                    </a:cubicBezTo>
                    <a:cubicBezTo>
                      <a:pt x="15281" y="7570"/>
                      <a:pt x="17557" y="5758"/>
                      <a:pt x="20329" y="3749"/>
                    </a:cubicBezTo>
                    <a:lnTo>
                      <a:pt x="20321" y="3741"/>
                    </a:lnTo>
                    <a:cubicBezTo>
                      <a:pt x="20400" y="3684"/>
                      <a:pt x="20473" y="3635"/>
                      <a:pt x="20543" y="3570"/>
                    </a:cubicBezTo>
                    <a:cubicBezTo>
                      <a:pt x="21402" y="2753"/>
                      <a:pt x="21402" y="1427"/>
                      <a:pt x="20543" y="606"/>
                    </a:cubicBezTo>
                    <a:cubicBezTo>
                      <a:pt x="19742" y="-161"/>
                      <a:pt x="18472" y="-193"/>
                      <a:pt x="17615" y="46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3188" tIns="13188" rIns="13188" bIns="13188" anchor="ctr"/>
              <a:lstStyle/>
              <a:p>
                <a:pPr algn="ctr" defTabSz="15826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038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46" name="AutoShape 55">
                <a:extLst>
                  <a:ext uri="{FF2B5EF4-FFF2-40B4-BE49-F238E27FC236}">
                    <a16:creationId xmlns="" xmlns:a16="http://schemas.microsoft.com/office/drawing/2014/main" id="{54BE8359-2727-4CD1-A044-8088D471F3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448675" y="2649538"/>
                <a:ext cx="71438" cy="74613"/>
              </a:xfrm>
              <a:custGeom>
                <a:avLst/>
                <a:gdLst>
                  <a:gd name="T0" fmla="+- 0 10803 213"/>
                  <a:gd name="T1" fmla="*/ T0 w 21180"/>
                  <a:gd name="T2" fmla="+- 0 10801 203"/>
                  <a:gd name="T3" fmla="*/ 10801 h 21196"/>
                  <a:gd name="T4" fmla="+- 0 10803 213"/>
                  <a:gd name="T5" fmla="*/ T4 w 21180"/>
                  <a:gd name="T6" fmla="+- 0 10801 203"/>
                  <a:gd name="T7" fmla="*/ 10801 h 21196"/>
                  <a:gd name="T8" fmla="+- 0 10803 213"/>
                  <a:gd name="T9" fmla="*/ T8 w 21180"/>
                  <a:gd name="T10" fmla="+- 0 10801 203"/>
                  <a:gd name="T11" fmla="*/ 10801 h 21196"/>
                  <a:gd name="T12" fmla="+- 0 10803 213"/>
                  <a:gd name="T13" fmla="*/ T12 w 21180"/>
                  <a:gd name="T14" fmla="+- 0 10801 203"/>
                  <a:gd name="T15" fmla="*/ 10801 h 2119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80" h="21196">
                    <a:moveTo>
                      <a:pt x="8372" y="11356"/>
                    </a:moveTo>
                    <a:cubicBezTo>
                      <a:pt x="6122" y="13508"/>
                      <a:pt x="3675" y="15444"/>
                      <a:pt x="1144" y="17292"/>
                    </a:cubicBezTo>
                    <a:cubicBezTo>
                      <a:pt x="963" y="17388"/>
                      <a:pt x="786" y="17493"/>
                      <a:pt x="637" y="17645"/>
                    </a:cubicBezTo>
                    <a:cubicBezTo>
                      <a:pt x="-213" y="18457"/>
                      <a:pt x="-213" y="19774"/>
                      <a:pt x="637" y="20585"/>
                    </a:cubicBezTo>
                    <a:cubicBezTo>
                      <a:pt x="1464" y="21380"/>
                      <a:pt x="2796" y="21397"/>
                      <a:pt x="3652" y="20641"/>
                    </a:cubicBezTo>
                    <a:lnTo>
                      <a:pt x="3665" y="20649"/>
                    </a:lnTo>
                    <a:cubicBezTo>
                      <a:pt x="6364" y="18673"/>
                      <a:pt x="8988" y="16581"/>
                      <a:pt x="11419" y="14263"/>
                    </a:cubicBezTo>
                    <a:cubicBezTo>
                      <a:pt x="13759" y="12030"/>
                      <a:pt x="15873" y="9685"/>
                      <a:pt x="17715" y="7283"/>
                    </a:cubicBezTo>
                    <a:lnTo>
                      <a:pt x="20663" y="3427"/>
                    </a:lnTo>
                    <a:lnTo>
                      <a:pt x="20654" y="3419"/>
                    </a:lnTo>
                    <a:cubicBezTo>
                      <a:pt x="21386" y="2600"/>
                      <a:pt x="21357" y="1379"/>
                      <a:pt x="20541" y="608"/>
                    </a:cubicBezTo>
                    <a:cubicBezTo>
                      <a:pt x="19697" y="-203"/>
                      <a:pt x="18323" y="-203"/>
                      <a:pt x="17468" y="608"/>
                    </a:cubicBezTo>
                    <a:cubicBezTo>
                      <a:pt x="17313" y="760"/>
                      <a:pt x="17197" y="937"/>
                      <a:pt x="17094" y="1114"/>
                    </a:cubicBezTo>
                    <a:lnTo>
                      <a:pt x="14228" y="4857"/>
                    </a:lnTo>
                    <a:cubicBezTo>
                      <a:pt x="12526" y="7090"/>
                      <a:pt x="10552" y="9275"/>
                      <a:pt x="8372" y="1135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3188" tIns="13188" rIns="13188" bIns="13188" anchor="ctr"/>
              <a:lstStyle/>
              <a:p>
                <a:pPr algn="ctr" defTabSz="15826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038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47" name="그룹 46"/>
          <p:cNvGrpSpPr/>
          <p:nvPr/>
        </p:nvGrpSpPr>
        <p:grpSpPr>
          <a:xfrm>
            <a:off x="7568845" y="1898885"/>
            <a:ext cx="567191" cy="567191"/>
            <a:chOff x="6966142" y="4795962"/>
            <a:chExt cx="475636" cy="475636"/>
          </a:xfrm>
        </p:grpSpPr>
        <p:sp>
          <p:nvSpPr>
            <p:cNvPr id="48" name="Oval 17">
              <a:extLst>
                <a:ext uri="{FF2B5EF4-FFF2-40B4-BE49-F238E27FC236}">
                  <a16:creationId xmlns="" xmlns:a16="http://schemas.microsoft.com/office/drawing/2014/main" id="{27761DBA-A5DE-4EDD-94D2-B647B5AE3843}"/>
                </a:ext>
              </a:extLst>
            </p:cNvPr>
            <p:cNvSpPr/>
            <p:nvPr/>
          </p:nvSpPr>
          <p:spPr>
            <a:xfrm>
              <a:off x="6966142" y="4795962"/>
              <a:ext cx="475636" cy="475636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969"/>
            </a:p>
          </p:txBody>
        </p:sp>
        <p:grpSp>
          <p:nvGrpSpPr>
            <p:cNvPr id="49" name="Group 18">
              <a:extLst>
                <a:ext uri="{FF2B5EF4-FFF2-40B4-BE49-F238E27FC236}">
                  <a16:creationId xmlns="" xmlns:a16="http://schemas.microsoft.com/office/drawing/2014/main" id="{C6CEAA2B-026D-49A5-8DF4-19A8F2478A9A}"/>
                </a:ext>
              </a:extLst>
            </p:cNvPr>
            <p:cNvGrpSpPr/>
            <p:nvPr/>
          </p:nvGrpSpPr>
          <p:grpSpPr>
            <a:xfrm rot="16200000">
              <a:off x="7118083" y="4935658"/>
              <a:ext cx="171755" cy="196244"/>
              <a:chOff x="9162373" y="3045147"/>
              <a:chExt cx="406400" cy="464344"/>
            </a:xfrm>
            <a:solidFill>
              <a:schemeClr val="bg1"/>
            </a:solidFill>
          </p:grpSpPr>
          <p:sp>
            <p:nvSpPr>
              <p:cNvPr id="50" name="AutoShape 48">
                <a:extLst>
                  <a:ext uri="{FF2B5EF4-FFF2-40B4-BE49-F238E27FC236}">
                    <a16:creationId xmlns="" xmlns:a16="http://schemas.microsoft.com/office/drawing/2014/main" id="{AEE78685-7008-4303-8BC3-688F50B198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162373" y="3045147"/>
                <a:ext cx="406400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7425"/>
                    </a:moveTo>
                    <a:cubicBezTo>
                      <a:pt x="5687" y="7425"/>
                      <a:pt x="1542" y="6064"/>
                      <a:pt x="1542" y="4387"/>
                    </a:cubicBezTo>
                    <a:cubicBezTo>
                      <a:pt x="1542" y="2709"/>
                      <a:pt x="5687" y="1350"/>
                      <a:pt x="10800" y="1350"/>
                    </a:cubicBezTo>
                    <a:cubicBezTo>
                      <a:pt x="15912" y="1350"/>
                      <a:pt x="20057" y="2709"/>
                      <a:pt x="20057" y="4387"/>
                    </a:cubicBezTo>
                    <a:cubicBezTo>
                      <a:pt x="20057" y="6064"/>
                      <a:pt x="15912" y="7425"/>
                      <a:pt x="10800" y="7425"/>
                    </a:cubicBezTo>
                    <a:moveTo>
                      <a:pt x="20057" y="9112"/>
                    </a:moveTo>
                    <a:lnTo>
                      <a:pt x="20054" y="9112"/>
                    </a:lnTo>
                    <a:cubicBezTo>
                      <a:pt x="20054" y="9119"/>
                      <a:pt x="20057" y="9127"/>
                      <a:pt x="20057" y="9133"/>
                    </a:cubicBezTo>
                    <a:cubicBezTo>
                      <a:pt x="20057" y="10800"/>
                      <a:pt x="15912" y="12150"/>
                      <a:pt x="10800" y="12150"/>
                    </a:cubicBezTo>
                    <a:cubicBezTo>
                      <a:pt x="5687" y="12150"/>
                      <a:pt x="1542" y="10800"/>
                      <a:pt x="1542" y="9133"/>
                    </a:cubicBezTo>
                    <a:cubicBezTo>
                      <a:pt x="1542" y="9127"/>
                      <a:pt x="1545" y="9119"/>
                      <a:pt x="1545" y="9112"/>
                    </a:cubicBezTo>
                    <a:lnTo>
                      <a:pt x="1542" y="9112"/>
                    </a:lnTo>
                    <a:lnTo>
                      <a:pt x="1542" y="6793"/>
                    </a:lnTo>
                    <a:cubicBezTo>
                      <a:pt x="3564" y="8140"/>
                      <a:pt x="7271" y="8774"/>
                      <a:pt x="10800" y="8774"/>
                    </a:cubicBezTo>
                    <a:cubicBezTo>
                      <a:pt x="14328" y="8774"/>
                      <a:pt x="18035" y="8140"/>
                      <a:pt x="20057" y="6793"/>
                    </a:cubicBezTo>
                    <a:cubicBezTo>
                      <a:pt x="20057" y="6793"/>
                      <a:pt x="20057" y="9112"/>
                      <a:pt x="20057" y="9112"/>
                    </a:cubicBezTo>
                    <a:close/>
                    <a:moveTo>
                      <a:pt x="20057" y="13162"/>
                    </a:moveTo>
                    <a:lnTo>
                      <a:pt x="20054" y="13162"/>
                    </a:lnTo>
                    <a:cubicBezTo>
                      <a:pt x="20054" y="13169"/>
                      <a:pt x="20057" y="13177"/>
                      <a:pt x="20057" y="13183"/>
                    </a:cubicBezTo>
                    <a:cubicBezTo>
                      <a:pt x="20057" y="14850"/>
                      <a:pt x="15912" y="16200"/>
                      <a:pt x="10800" y="16200"/>
                    </a:cubicBezTo>
                    <a:cubicBezTo>
                      <a:pt x="5687" y="16200"/>
                      <a:pt x="1542" y="14850"/>
                      <a:pt x="1542" y="13183"/>
                    </a:cubicBezTo>
                    <a:cubicBezTo>
                      <a:pt x="1542" y="13177"/>
                      <a:pt x="1545" y="13169"/>
                      <a:pt x="1545" y="13162"/>
                    </a:cubicBezTo>
                    <a:lnTo>
                      <a:pt x="1542" y="13162"/>
                    </a:lnTo>
                    <a:lnTo>
                      <a:pt x="1542" y="10640"/>
                    </a:lnTo>
                    <a:cubicBezTo>
                      <a:pt x="3136" y="12077"/>
                      <a:pt x="6982" y="12825"/>
                      <a:pt x="10800" y="12825"/>
                    </a:cubicBezTo>
                    <a:cubicBezTo>
                      <a:pt x="14617" y="12825"/>
                      <a:pt x="18463" y="12077"/>
                      <a:pt x="20057" y="10640"/>
                    </a:cubicBezTo>
                    <a:cubicBezTo>
                      <a:pt x="20057" y="10640"/>
                      <a:pt x="20057" y="13162"/>
                      <a:pt x="20057" y="13162"/>
                    </a:cubicBezTo>
                    <a:close/>
                    <a:moveTo>
                      <a:pt x="20057" y="17212"/>
                    </a:moveTo>
                    <a:cubicBezTo>
                      <a:pt x="20057" y="18889"/>
                      <a:pt x="15912" y="20249"/>
                      <a:pt x="10800" y="20249"/>
                    </a:cubicBezTo>
                    <a:cubicBezTo>
                      <a:pt x="5687" y="20249"/>
                      <a:pt x="1542" y="18889"/>
                      <a:pt x="1542" y="17212"/>
                    </a:cubicBezTo>
                    <a:lnTo>
                      <a:pt x="1542" y="14690"/>
                    </a:lnTo>
                    <a:cubicBezTo>
                      <a:pt x="3136" y="16127"/>
                      <a:pt x="6982" y="16875"/>
                      <a:pt x="10800" y="16875"/>
                    </a:cubicBezTo>
                    <a:cubicBezTo>
                      <a:pt x="14617" y="16875"/>
                      <a:pt x="18463" y="16127"/>
                      <a:pt x="20057" y="14690"/>
                    </a:cubicBezTo>
                    <a:cubicBezTo>
                      <a:pt x="20057" y="14690"/>
                      <a:pt x="20057" y="17212"/>
                      <a:pt x="20057" y="17212"/>
                    </a:cubicBezTo>
                    <a:close/>
                    <a:moveTo>
                      <a:pt x="10800" y="0"/>
                    </a:moveTo>
                    <a:cubicBezTo>
                      <a:pt x="5598" y="0"/>
                      <a:pt x="0" y="1372"/>
                      <a:pt x="0" y="4387"/>
                    </a:cubicBezTo>
                    <a:lnTo>
                      <a:pt x="0" y="17212"/>
                    </a:lnTo>
                    <a:cubicBezTo>
                      <a:pt x="0" y="20226"/>
                      <a:pt x="5598" y="21599"/>
                      <a:pt x="10800" y="21599"/>
                    </a:cubicBezTo>
                    <a:cubicBezTo>
                      <a:pt x="16001" y="21599"/>
                      <a:pt x="21599" y="20226"/>
                      <a:pt x="21599" y="17212"/>
                    </a:cubicBezTo>
                    <a:lnTo>
                      <a:pt x="21599" y="4387"/>
                    </a:lnTo>
                    <a:cubicBezTo>
                      <a:pt x="21599" y="1372"/>
                      <a:pt x="16001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3188" tIns="13188" rIns="13188" bIns="13188" anchor="ctr"/>
              <a:lstStyle/>
              <a:p>
                <a:pPr algn="ctr" defTabSz="15826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038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51" name="AutoShape 49">
                <a:extLst>
                  <a:ext uri="{FF2B5EF4-FFF2-40B4-BE49-F238E27FC236}">
                    <a16:creationId xmlns="" xmlns:a16="http://schemas.microsoft.com/office/drawing/2014/main" id="{C3B55F9C-582A-4FCE-B3F3-14A8EBD6BA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81460" y="3407890"/>
                <a:ext cx="29369" cy="285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69" y="21599"/>
                      <a:pt x="21600" y="16769"/>
                      <a:pt x="21600" y="10800"/>
                    </a:cubicBezTo>
                    <a:cubicBezTo>
                      <a:pt x="21600" y="4830"/>
                      <a:pt x="16769" y="0"/>
                      <a:pt x="10800" y="0"/>
                    </a:cubicBezTo>
                    <a:cubicBezTo>
                      <a:pt x="4830" y="0"/>
                      <a:pt x="0" y="4830"/>
                      <a:pt x="0" y="10800"/>
                    </a:cubicBezTo>
                    <a:cubicBezTo>
                      <a:pt x="0" y="16769"/>
                      <a:pt x="4830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3188" tIns="13188" rIns="13188" bIns="13188" anchor="ctr"/>
              <a:lstStyle/>
              <a:p>
                <a:pPr algn="ctr" defTabSz="15826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038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52" name="AutoShape 50">
                <a:extLst>
                  <a:ext uri="{FF2B5EF4-FFF2-40B4-BE49-F238E27FC236}">
                    <a16:creationId xmlns="" xmlns:a16="http://schemas.microsoft.com/office/drawing/2014/main" id="{9A01B5E4-9E70-4270-8B31-3A977169DE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81460" y="3320578"/>
                <a:ext cx="29369" cy="293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69" y="21599"/>
                      <a:pt x="21600" y="16769"/>
                      <a:pt x="21600" y="10800"/>
                    </a:cubicBezTo>
                    <a:cubicBezTo>
                      <a:pt x="21600" y="4830"/>
                      <a:pt x="16769" y="0"/>
                      <a:pt x="10800" y="0"/>
                    </a:cubicBezTo>
                    <a:cubicBezTo>
                      <a:pt x="4830" y="0"/>
                      <a:pt x="0" y="4830"/>
                      <a:pt x="0" y="10800"/>
                    </a:cubicBezTo>
                    <a:cubicBezTo>
                      <a:pt x="0" y="16769"/>
                      <a:pt x="4830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3188" tIns="13188" rIns="13188" bIns="13188" anchor="ctr"/>
              <a:lstStyle/>
              <a:p>
                <a:pPr algn="ctr" defTabSz="15826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038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53" name="AutoShape 51">
                <a:extLst>
                  <a:ext uri="{FF2B5EF4-FFF2-40B4-BE49-F238E27FC236}">
                    <a16:creationId xmlns="" xmlns:a16="http://schemas.microsoft.com/office/drawing/2014/main" id="{A43D25AA-8A5D-4700-9E74-FF8EDADA66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81460" y="3233265"/>
                <a:ext cx="29369" cy="293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69" y="21599"/>
                      <a:pt x="21600" y="16769"/>
                      <a:pt x="21600" y="10800"/>
                    </a:cubicBezTo>
                    <a:cubicBezTo>
                      <a:pt x="21600" y="4830"/>
                      <a:pt x="16769" y="0"/>
                      <a:pt x="10800" y="0"/>
                    </a:cubicBezTo>
                    <a:cubicBezTo>
                      <a:pt x="4830" y="0"/>
                      <a:pt x="0" y="4830"/>
                      <a:pt x="0" y="10800"/>
                    </a:cubicBezTo>
                    <a:cubicBezTo>
                      <a:pt x="0" y="16769"/>
                      <a:pt x="4830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3188" tIns="13188" rIns="13188" bIns="13188" anchor="ctr"/>
              <a:lstStyle/>
              <a:p>
                <a:pPr algn="ctr" defTabSz="15826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038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sp>
        <p:nvSpPr>
          <p:cNvPr id="54" name="Text Placeholder 2">
            <a:extLst>
              <a:ext uri="{FF2B5EF4-FFF2-40B4-BE49-F238E27FC236}">
                <a16:creationId xmlns="" xmlns:a16="http://schemas.microsoft.com/office/drawing/2014/main" id="{47672D36-9050-4D51-8009-83DB8939C3D3}"/>
              </a:ext>
            </a:extLst>
          </p:cNvPr>
          <p:cNvSpPr txBox="1">
            <a:spLocks/>
          </p:cNvSpPr>
          <p:nvPr/>
        </p:nvSpPr>
        <p:spPr>
          <a:xfrm rot="16200000">
            <a:off x="4833529" y="4421706"/>
            <a:ext cx="1693398" cy="249388"/>
          </a:xfrm>
          <a:prstGeom prst="rect">
            <a:avLst/>
          </a:prstGeom>
        </p:spPr>
        <p:txBody>
          <a:bodyPr/>
          <a:lstStyle>
            <a:lvl1pPr marL="0" indent="0" algn="ctr" defTabSz="1460754" rtl="0" eaLnBrk="1" latinLnBrk="0" hangingPunct="1">
              <a:lnSpc>
                <a:spcPct val="90000"/>
              </a:lnSpc>
              <a:spcBef>
                <a:spcPts val="1598"/>
              </a:spcBef>
              <a:buFont typeface="Arial" panose="020B0604020202020204" pitchFamily="34" charset="0"/>
              <a:buNone/>
              <a:defRPr sz="4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095566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83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5943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19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556320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286697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017074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747451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477828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208205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상하악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 석고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Model</a:t>
            </a:r>
            <a:endParaRPr lang="id-ID" sz="1400" dirty="0">
              <a:solidFill>
                <a:schemeClr val="tx1">
                  <a:lumMod val="75000"/>
                  <a:lumOff val="25000"/>
                </a:schemeClr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55" name="Text Placeholder 2">
            <a:extLst>
              <a:ext uri="{FF2B5EF4-FFF2-40B4-BE49-F238E27FC236}">
                <a16:creationId xmlns="" xmlns:a16="http://schemas.microsoft.com/office/drawing/2014/main" id="{5F4F68C9-A411-481E-A04A-7C43E87D5712}"/>
              </a:ext>
            </a:extLst>
          </p:cNvPr>
          <p:cNvSpPr txBox="1">
            <a:spLocks/>
          </p:cNvSpPr>
          <p:nvPr/>
        </p:nvSpPr>
        <p:spPr>
          <a:xfrm rot="16200000">
            <a:off x="4775470" y="1975299"/>
            <a:ext cx="1693398" cy="249388"/>
          </a:xfrm>
          <a:prstGeom prst="rect">
            <a:avLst/>
          </a:prstGeom>
        </p:spPr>
        <p:txBody>
          <a:bodyPr/>
          <a:lstStyle>
            <a:lvl1pPr marL="0" indent="0" algn="ctr" defTabSz="1460754" rtl="0" eaLnBrk="1" latinLnBrk="0" hangingPunct="1">
              <a:lnSpc>
                <a:spcPct val="90000"/>
              </a:lnSpc>
              <a:spcBef>
                <a:spcPts val="1598"/>
              </a:spcBef>
              <a:buFont typeface="Arial" panose="020B0604020202020204" pitchFamily="34" charset="0"/>
              <a:buNone/>
              <a:defRPr sz="4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095566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83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5943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19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556320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286697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017074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747451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477828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208205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Waxrim</a:t>
            </a:r>
            <a:endParaRPr lang="id-ID" sz="1400" dirty="0">
              <a:solidFill>
                <a:schemeClr val="tx1">
                  <a:lumMod val="75000"/>
                  <a:lumOff val="25000"/>
                </a:schemeClr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56" name="Text Placeholder 2">
            <a:extLst>
              <a:ext uri="{FF2B5EF4-FFF2-40B4-BE49-F238E27FC236}">
                <a16:creationId xmlns="" xmlns:a16="http://schemas.microsoft.com/office/drawing/2014/main" id="{CF69F91C-6694-4FD2-82EA-EC9E6E193912}"/>
              </a:ext>
            </a:extLst>
          </p:cNvPr>
          <p:cNvSpPr txBox="1">
            <a:spLocks/>
          </p:cNvSpPr>
          <p:nvPr/>
        </p:nvSpPr>
        <p:spPr>
          <a:xfrm rot="16200000">
            <a:off x="7574341" y="4421705"/>
            <a:ext cx="1693398" cy="249388"/>
          </a:xfrm>
          <a:prstGeom prst="rect">
            <a:avLst/>
          </a:prstGeom>
        </p:spPr>
        <p:txBody>
          <a:bodyPr/>
          <a:lstStyle>
            <a:lvl1pPr marL="0" indent="0" algn="ctr" defTabSz="1460754" rtl="0" eaLnBrk="1" latinLnBrk="0" hangingPunct="1">
              <a:lnSpc>
                <a:spcPct val="90000"/>
              </a:lnSpc>
              <a:spcBef>
                <a:spcPts val="1598"/>
              </a:spcBef>
              <a:buFont typeface="Arial" panose="020B0604020202020204" pitchFamily="34" charset="0"/>
              <a:buNone/>
              <a:defRPr sz="4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095566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83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5943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19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556320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286697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017074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747451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477828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208205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CT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촬영</a:t>
            </a:r>
            <a:endParaRPr lang="id-ID" sz="1400" dirty="0">
              <a:solidFill>
                <a:schemeClr val="tx1">
                  <a:lumMod val="75000"/>
                  <a:lumOff val="25000"/>
                </a:schemeClr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57" name="Text Placeholder 2">
            <a:extLst>
              <a:ext uri="{FF2B5EF4-FFF2-40B4-BE49-F238E27FC236}">
                <a16:creationId xmlns="" xmlns:a16="http://schemas.microsoft.com/office/drawing/2014/main" id="{0DE673B5-EB44-4B73-AE90-278EC3DD68AC}"/>
              </a:ext>
            </a:extLst>
          </p:cNvPr>
          <p:cNvSpPr txBox="1">
            <a:spLocks/>
          </p:cNvSpPr>
          <p:nvPr/>
        </p:nvSpPr>
        <p:spPr>
          <a:xfrm rot="16200000">
            <a:off x="7493935" y="2087266"/>
            <a:ext cx="1693398" cy="249388"/>
          </a:xfrm>
          <a:prstGeom prst="rect">
            <a:avLst/>
          </a:prstGeom>
        </p:spPr>
        <p:txBody>
          <a:bodyPr/>
          <a:lstStyle>
            <a:lvl1pPr marL="0" indent="0" algn="ctr" defTabSz="1460754" rtl="0" eaLnBrk="1" latinLnBrk="0" hangingPunct="1">
              <a:lnSpc>
                <a:spcPct val="90000"/>
              </a:lnSpc>
              <a:spcBef>
                <a:spcPts val="1598"/>
              </a:spcBef>
              <a:buFont typeface="Arial" panose="020B0604020202020204" pitchFamily="34" charset="0"/>
              <a:buNone/>
              <a:defRPr sz="4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095566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83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5943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19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556320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286697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017074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747451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477828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208205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재접수</a:t>
            </a:r>
            <a:r>
              <a:rPr lang="en-US" altLang="ko-KR" sz="1246" dirty="0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&amp;Planning</a:t>
            </a:r>
            <a:endParaRPr lang="id-ID" sz="1246" dirty="0">
              <a:solidFill>
                <a:schemeClr val="tx1">
                  <a:lumMod val="75000"/>
                  <a:lumOff val="25000"/>
                </a:schemeClr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58" name="Rectangle 15">
            <a:extLst>
              <a:ext uri="{FF2B5EF4-FFF2-40B4-BE49-F238E27FC236}">
                <a16:creationId xmlns="" xmlns:a16="http://schemas.microsoft.com/office/drawing/2014/main" id="{21B227DD-005A-43F9-889F-96693DD20F24}"/>
              </a:ext>
            </a:extLst>
          </p:cNvPr>
          <p:cNvSpPr/>
          <p:nvPr/>
        </p:nvSpPr>
        <p:spPr>
          <a:xfrm rot="16200000">
            <a:off x="5003848" y="4192353"/>
            <a:ext cx="216596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홈페이지 접수 후 </a:t>
            </a:r>
            <a:r>
              <a:rPr lang="ko-KR" altLang="en-US" sz="1000" dirty="0" err="1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무치악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 </a:t>
            </a:r>
            <a:r>
              <a:rPr lang="ko-KR" altLang="en-US" sz="10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상태의</a:t>
            </a:r>
            <a:endParaRPr lang="en-US" altLang="ko-KR" sz="1000" dirty="0" smtClean="0">
              <a:solidFill>
                <a:schemeClr val="bg1">
                  <a:lumMod val="50000"/>
                </a:schemeClr>
              </a:solidFill>
              <a:latin typeface="에스코어 드림 1 Thin" panose="020B0403030302020204" pitchFamily="34" charset="-127"/>
              <a:ea typeface="에스코어 드림 1 Thin" panose="020B0403030302020204" pitchFamily="34" charset="-127"/>
              <a:cs typeface="Segoe UI Light" panose="020B0502040204020203" pitchFamily="34" charset="0"/>
            </a:endParaRPr>
          </a:p>
          <a:p>
            <a:pPr algn="ctr">
              <a:lnSpc>
                <a:spcPct val="120000"/>
              </a:lnSpc>
            </a:pPr>
            <a:r>
              <a:rPr lang="ko-KR" altLang="en-US" sz="10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 </a:t>
            </a:r>
            <a:r>
              <a:rPr lang="ko-KR" altLang="en-US" sz="1000" dirty="0" err="1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상하악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 석고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Model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을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Milling Center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배송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에스코어 드림 1 Thin" panose="020B0403030302020204" pitchFamily="34" charset="-127"/>
              <a:ea typeface="에스코어 드림 1 Thin" panose="020B0403030302020204" pitchFamily="34" charset="-127"/>
              <a:cs typeface="Segoe UI Light" panose="020B0502040204020203" pitchFamily="34" charset="0"/>
            </a:endParaRPr>
          </a:p>
        </p:txBody>
      </p:sp>
      <p:sp>
        <p:nvSpPr>
          <p:cNvPr id="59" name="Rectangle 15">
            <a:extLst>
              <a:ext uri="{FF2B5EF4-FFF2-40B4-BE49-F238E27FC236}">
                <a16:creationId xmlns="" xmlns:a16="http://schemas.microsoft.com/office/drawing/2014/main" id="{54DE5755-6F8C-433A-BAE0-523BDEA766AB}"/>
              </a:ext>
            </a:extLst>
          </p:cNvPr>
          <p:cNvSpPr/>
          <p:nvPr/>
        </p:nvSpPr>
        <p:spPr>
          <a:xfrm rot="16200000">
            <a:off x="5013066" y="1878297"/>
            <a:ext cx="2008445" cy="4433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Milling Center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입고 후 당일 출고 후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에스코어 드림 1 Thin" panose="020B0403030302020204" pitchFamily="34" charset="-127"/>
              <a:ea typeface="에스코어 드림 1 Thin" panose="020B0403030302020204" pitchFamily="34" charset="-127"/>
              <a:cs typeface="Segoe UI Light" panose="020B0502040204020203" pitchFamily="34" charset="0"/>
            </a:endParaRPr>
          </a:p>
          <a:p>
            <a:pPr algn="ctr">
              <a:lnSpc>
                <a:spcPct val="120000"/>
              </a:lnSpc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치과로 배송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에스코어 드림 1 Thin" panose="020B0403030302020204" pitchFamily="34" charset="-127"/>
              <a:ea typeface="에스코어 드림 1 Thin" panose="020B0403030302020204" pitchFamily="34" charset="-127"/>
              <a:cs typeface="Segoe UI Light" panose="020B0502040204020203" pitchFamily="34" charset="0"/>
            </a:endParaRPr>
          </a:p>
        </p:txBody>
      </p:sp>
      <p:sp>
        <p:nvSpPr>
          <p:cNvPr id="60" name="Rectangle 15">
            <a:extLst>
              <a:ext uri="{FF2B5EF4-FFF2-40B4-BE49-F238E27FC236}">
                <a16:creationId xmlns="" xmlns:a16="http://schemas.microsoft.com/office/drawing/2014/main" id="{10EB3187-4ACD-4AC4-A611-47CBA9345BD1}"/>
              </a:ext>
            </a:extLst>
          </p:cNvPr>
          <p:cNvSpPr/>
          <p:nvPr/>
        </p:nvSpPr>
        <p:spPr>
          <a:xfrm rot="16200000">
            <a:off x="7704275" y="4290823"/>
            <a:ext cx="23080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환자 </a:t>
            </a:r>
            <a:r>
              <a:rPr lang="ko-KR" altLang="en-US" sz="1000" dirty="0" err="1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재내원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 후 </a:t>
            </a:r>
            <a:r>
              <a:rPr lang="en-US" altLang="ko-KR" sz="1000" dirty="0" err="1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Waxrim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시적 후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CT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촬영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에스코어 드림 1 Thin" panose="020B0403030302020204" pitchFamily="34" charset="-127"/>
              <a:ea typeface="에스코어 드림 1 Thin" panose="020B0403030302020204" pitchFamily="34" charset="-127"/>
              <a:cs typeface="Segoe UI Light" panose="020B0502040204020203" pitchFamily="34" charset="0"/>
            </a:endParaRPr>
          </a:p>
          <a:p>
            <a:pPr algn="ctr">
              <a:lnSpc>
                <a:spcPct val="120000"/>
              </a:lnSpc>
            </a:pPr>
            <a:r>
              <a:rPr lang="en-US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  <a:sym typeface="Wingdings" panose="05000000000000000000" pitchFamily="2" charset="2"/>
              </a:rPr>
              <a:t></a:t>
            </a:r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  <a:cs typeface="Segoe UI Light" panose="020B0502040204020203" pitchFamily="34" charset="0"/>
                <a:sym typeface="Wingdings" panose="05000000000000000000" pitchFamily="2" charset="2"/>
              </a:rPr>
              <a:t>M</a:t>
            </a:r>
            <a:r>
              <a:rPr lang="en-US" altLang="ko-KR" sz="1000" dirty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</a:rPr>
              <a:t>idline, Canine line </a:t>
            </a:r>
            <a:r>
              <a:rPr lang="ko-KR" altLang="en-US" sz="1000" dirty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</a:rPr>
              <a:t>및 </a:t>
            </a:r>
            <a:r>
              <a:rPr lang="en-US" altLang="ko-KR" sz="1000" dirty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</a:rPr>
              <a:t>Bite </a:t>
            </a:r>
            <a:r>
              <a:rPr lang="ko-KR" altLang="en-US" sz="1000" dirty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</a:rPr>
              <a:t>채득</a:t>
            </a:r>
            <a:r>
              <a:rPr lang="en-US" altLang="ko-KR" sz="1000" dirty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</a:rPr>
              <a:t> </a:t>
            </a:r>
            <a:r>
              <a:rPr lang="ko-KR" altLang="en-US" sz="1000" dirty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</a:rPr>
              <a:t>반드시 </a:t>
            </a:r>
            <a:r>
              <a:rPr lang="en-US" altLang="ko-KR" sz="1000" dirty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</a:rPr>
              <a:t>Check!</a:t>
            </a:r>
            <a:endParaRPr lang="en-US" sz="1000" dirty="0">
              <a:solidFill>
                <a:schemeClr val="bg2">
                  <a:lumMod val="50000"/>
                </a:schemeClr>
              </a:solidFill>
              <a:latin typeface="+mj-ea"/>
              <a:ea typeface="+mj-ea"/>
              <a:cs typeface="Segoe UI Light" panose="020B0502040204020203" pitchFamily="34" charset="0"/>
            </a:endParaRPr>
          </a:p>
        </p:txBody>
      </p:sp>
      <p:sp>
        <p:nvSpPr>
          <p:cNvPr id="61" name="Rectangle 15">
            <a:extLst>
              <a:ext uri="{FF2B5EF4-FFF2-40B4-BE49-F238E27FC236}">
                <a16:creationId xmlns="" xmlns:a16="http://schemas.microsoft.com/office/drawing/2014/main" id="{B5700489-AFDD-4D5B-91CD-51CA08ADC4FB}"/>
              </a:ext>
            </a:extLst>
          </p:cNvPr>
          <p:cNvSpPr/>
          <p:nvPr/>
        </p:nvSpPr>
        <p:spPr>
          <a:xfrm rot="16200000">
            <a:off x="7865452" y="1785963"/>
            <a:ext cx="2068014" cy="6280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재촬영 하신 </a:t>
            </a:r>
            <a:r>
              <a:rPr lang="en-US" altLang="ko-KR" sz="1000" dirty="0" err="1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Waxrim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 CT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홈페이지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 </a:t>
            </a:r>
            <a:endParaRPr lang="en-US" altLang="ko-KR" sz="1000" dirty="0" smtClean="0">
              <a:solidFill>
                <a:schemeClr val="bg1">
                  <a:lumMod val="50000"/>
                </a:schemeClr>
              </a:solidFill>
              <a:latin typeface="에스코어 드림 1 Thin" panose="020B0403030302020204" pitchFamily="34" charset="-127"/>
              <a:ea typeface="에스코어 드림 1 Thin" panose="020B0403030302020204" pitchFamily="34" charset="-127"/>
              <a:cs typeface="Segoe UI Light" panose="020B0502040204020203" pitchFamily="34" charset="0"/>
            </a:endParaRPr>
          </a:p>
          <a:p>
            <a:pPr algn="ctr">
              <a:lnSpc>
                <a:spcPct val="120000"/>
              </a:lnSpc>
            </a:pPr>
            <a:r>
              <a:rPr lang="ko-KR" altLang="en-US" sz="1000" dirty="0" smtClean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업로드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후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 </a:t>
            </a:r>
            <a:r>
              <a:rPr lang="ko-KR" altLang="en-US" sz="1000" dirty="0" err="1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상하악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Model, </a:t>
            </a:r>
            <a:r>
              <a:rPr lang="en-US" altLang="ko-KR" sz="1000" dirty="0" err="1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Waxrim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, Bite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를 포함하여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Center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로 </a:t>
            </a:r>
            <a:r>
              <a:rPr lang="ko-KR" altLang="en-US" sz="1000" dirty="0" err="1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재배송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 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에스코어 드림 1 Thin" panose="020B0403030302020204" pitchFamily="34" charset="-127"/>
              <a:ea typeface="에스코어 드림 1 Thin" panose="020B0403030302020204" pitchFamily="34" charset="-127"/>
              <a:cs typeface="Segoe UI Light" panose="020B0502040204020203" pitchFamily="34" charset="0"/>
            </a:endParaRPr>
          </a:p>
        </p:txBody>
      </p:sp>
      <p:pic>
        <p:nvPicPr>
          <p:cNvPr id="66" name="그림 개체 틀 2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33" b="14333"/>
          <a:stretch>
            <a:fillRect/>
          </a:stretch>
        </p:blipFill>
        <p:spPr>
          <a:xfrm rot="16200000">
            <a:off x="-2576137" y="2579918"/>
            <a:ext cx="6858000" cy="1698165"/>
          </a:xfrm>
        </p:spPr>
      </p:pic>
      <p:sp>
        <p:nvSpPr>
          <p:cNvPr id="67" name="Freeform: Shape 61">
            <a:extLst>
              <a:ext uri="{FF2B5EF4-FFF2-40B4-BE49-F238E27FC236}">
                <a16:creationId xmlns="" xmlns:a16="http://schemas.microsoft.com/office/drawing/2014/main" id="{2924D157-7087-4E6A-AA86-70575202A26F}"/>
              </a:ext>
            </a:extLst>
          </p:cNvPr>
          <p:cNvSpPr/>
          <p:nvPr/>
        </p:nvSpPr>
        <p:spPr>
          <a:xfrm rot="16200000">
            <a:off x="-1537621" y="2481347"/>
            <a:ext cx="4765456" cy="1713678"/>
          </a:xfrm>
          <a:custGeom>
            <a:avLst/>
            <a:gdLst>
              <a:gd name="connsiteX0" fmla="*/ 0 w 6880631"/>
              <a:gd name="connsiteY0" fmla="*/ 0 h 4375110"/>
              <a:gd name="connsiteX1" fmla="*/ 6858000 w 6880631"/>
              <a:gd name="connsiteY1" fmla="*/ 0 h 4375110"/>
              <a:gd name="connsiteX2" fmla="*/ 6880631 w 6880631"/>
              <a:gd name="connsiteY2" fmla="*/ 4375110 h 4375110"/>
              <a:gd name="connsiteX3" fmla="*/ 0 w 6880631"/>
              <a:gd name="connsiteY3" fmla="*/ 4241503 h 4375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80631" h="4375110">
                <a:moveTo>
                  <a:pt x="0" y="0"/>
                </a:moveTo>
                <a:lnTo>
                  <a:pt x="6858000" y="0"/>
                </a:lnTo>
                <a:cubicBezTo>
                  <a:pt x="6865544" y="1458229"/>
                  <a:pt x="6873087" y="2916882"/>
                  <a:pt x="6880631" y="4375110"/>
                </a:cubicBezTo>
                <a:cubicBezTo>
                  <a:pt x="4698416" y="2902885"/>
                  <a:pt x="475945" y="3633695"/>
                  <a:pt x="0" y="4241503"/>
                </a:cubicBezTo>
                <a:close/>
              </a:path>
            </a:pathLst>
          </a:custGeom>
          <a:gradFill>
            <a:gsLst>
              <a:gs pos="0">
                <a:schemeClr val="tx1">
                  <a:lumMod val="75000"/>
                  <a:lumOff val="25000"/>
                  <a:alpha val="50000"/>
                </a:schemeClr>
              </a:gs>
              <a:gs pos="100000">
                <a:schemeClr val="tx1">
                  <a:lumMod val="65000"/>
                  <a:lumOff val="35000"/>
                  <a:alpha val="4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46"/>
          </a:p>
        </p:txBody>
      </p:sp>
      <p:grpSp>
        <p:nvGrpSpPr>
          <p:cNvPr id="68" name="Group 47">
            <a:extLst>
              <a:ext uri="{FF2B5EF4-FFF2-40B4-BE49-F238E27FC236}">
                <a16:creationId xmlns="" xmlns:a16="http://schemas.microsoft.com/office/drawing/2014/main" id="{D1CF64B1-0413-4A93-B8FE-A354473FB0A2}"/>
              </a:ext>
            </a:extLst>
          </p:cNvPr>
          <p:cNvGrpSpPr/>
          <p:nvPr/>
        </p:nvGrpSpPr>
        <p:grpSpPr>
          <a:xfrm rot="10800000">
            <a:off x="1002943" y="2869038"/>
            <a:ext cx="973864" cy="973864"/>
            <a:chOff x="5750320" y="2544393"/>
            <a:chExt cx="1406692" cy="1406692"/>
          </a:xfrm>
          <a:solidFill>
            <a:srgbClr val="92D050"/>
          </a:solidFill>
        </p:grpSpPr>
        <p:sp>
          <p:nvSpPr>
            <p:cNvPr id="69" name="Rectangle: Rounded Corners 51">
              <a:extLst>
                <a:ext uri="{FF2B5EF4-FFF2-40B4-BE49-F238E27FC236}">
                  <a16:creationId xmlns="" xmlns:a16="http://schemas.microsoft.com/office/drawing/2014/main" id="{2E232821-9D3A-4C43-BC5F-FBBF7B88979E}"/>
                </a:ext>
              </a:extLst>
            </p:cNvPr>
            <p:cNvSpPr/>
            <p:nvPr/>
          </p:nvSpPr>
          <p:spPr>
            <a:xfrm rot="2700000">
              <a:off x="5750320" y="2544393"/>
              <a:ext cx="1406692" cy="1406692"/>
            </a:xfrm>
            <a:prstGeom prst="roundRect">
              <a:avLst>
                <a:gd name="adj" fmla="val 30266"/>
              </a:avLst>
            </a:prstGeom>
            <a:grpFill/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385">
                <a:latin typeface="Nexa Bold" panose="02000000000000000000" pitchFamily="50" charset="0"/>
              </a:endParaRPr>
            </a:p>
          </p:txBody>
        </p:sp>
        <p:sp>
          <p:nvSpPr>
            <p:cNvPr id="70" name="TextBox 69">
              <a:extLst>
                <a:ext uri="{FF2B5EF4-FFF2-40B4-BE49-F238E27FC236}">
                  <a16:creationId xmlns="" xmlns:a16="http://schemas.microsoft.com/office/drawing/2014/main" id="{1A67CB42-46EF-4CD9-90AB-957CF621DB45}"/>
                </a:ext>
              </a:extLst>
            </p:cNvPr>
            <p:cNvSpPr txBox="1"/>
            <p:nvPr/>
          </p:nvSpPr>
          <p:spPr>
            <a:xfrm rot="5400000">
              <a:off x="5941678" y="3028919"/>
              <a:ext cx="1150501" cy="48902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dirty="0" err="1">
                  <a:solidFill>
                    <a:schemeClr val="bg1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Liberation Sans" panose="020B0604020202020204" pitchFamily="34" charset="0"/>
                </a:rPr>
                <a:t>Waxrim</a:t>
              </a:r>
              <a:endParaRPr lang="id-ID" sz="1600" b="1" dirty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Liberation Sans" panose="020B0604020202020204" pitchFamily="34" charset="0"/>
              </a:endParaRPr>
            </a:p>
          </p:txBody>
        </p:sp>
      </p:grpSp>
      <p:sp>
        <p:nvSpPr>
          <p:cNvPr id="71" name="TextBox 70">
            <a:extLst>
              <a:ext uri="{FF2B5EF4-FFF2-40B4-BE49-F238E27FC236}">
                <a16:creationId xmlns="" xmlns:a16="http://schemas.microsoft.com/office/drawing/2014/main" id="{4385E053-1F7E-49DD-95C9-0D10D5498BAB}"/>
              </a:ext>
            </a:extLst>
          </p:cNvPr>
          <p:cNvSpPr txBox="1"/>
          <p:nvPr/>
        </p:nvSpPr>
        <p:spPr>
          <a:xfrm rot="16200000">
            <a:off x="-1063620" y="3078621"/>
            <a:ext cx="3097264" cy="5610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46" b="1" dirty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Roboto Black" panose="02000000000000000000" pitchFamily="2" charset="0"/>
              </a:rPr>
              <a:t>PREPARATION</a:t>
            </a:r>
          </a:p>
        </p:txBody>
      </p:sp>
      <p:grpSp>
        <p:nvGrpSpPr>
          <p:cNvPr id="62" name="그룹 61"/>
          <p:cNvGrpSpPr/>
          <p:nvPr/>
        </p:nvGrpSpPr>
        <p:grpSpPr>
          <a:xfrm>
            <a:off x="11655064" y="-20051"/>
            <a:ext cx="536401" cy="6878049"/>
            <a:chOff x="11648968" y="-20051"/>
            <a:chExt cx="536401" cy="6878049"/>
          </a:xfrm>
        </p:grpSpPr>
        <p:grpSp>
          <p:nvGrpSpPr>
            <p:cNvPr id="63" name="그룹 62"/>
            <p:cNvGrpSpPr/>
            <p:nvPr/>
          </p:nvGrpSpPr>
          <p:grpSpPr>
            <a:xfrm>
              <a:off x="11648968" y="-20051"/>
              <a:ext cx="536401" cy="6878049"/>
              <a:chOff x="11648968" y="-20051"/>
              <a:chExt cx="536401" cy="6878049"/>
            </a:xfrm>
          </p:grpSpPr>
          <p:sp>
            <p:nvSpPr>
              <p:cNvPr id="65" name="Rectangle 31">
                <a:extLst>
                  <a:ext uri="{FF2B5EF4-FFF2-40B4-BE49-F238E27FC236}">
                    <a16:creationId xmlns:a16="http://schemas.microsoft.com/office/drawing/2014/main" xmlns="" id="{319C970C-B657-4E0B-B17C-24312D0BDB60}"/>
                  </a:ext>
                </a:extLst>
              </p:cNvPr>
              <p:cNvSpPr/>
              <p:nvPr/>
            </p:nvSpPr>
            <p:spPr>
              <a:xfrm rot="16200000">
                <a:off x="10186309" y="1442609"/>
                <a:ext cx="3461720" cy="53640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1108">
                  <a:latin typeface="Open Sans Light" panose="020B0306030504020204" pitchFamily="34" charset="0"/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79" name="Rectangle 32">
                <a:extLst>
                  <a:ext uri="{FF2B5EF4-FFF2-40B4-BE49-F238E27FC236}">
                    <a16:creationId xmlns:a16="http://schemas.microsoft.com/office/drawing/2014/main" xmlns="" id="{1CAF05E5-293E-49DD-8298-483B40551CFD}"/>
                  </a:ext>
                </a:extLst>
              </p:cNvPr>
              <p:cNvSpPr/>
              <p:nvPr/>
            </p:nvSpPr>
            <p:spPr>
              <a:xfrm rot="16200000">
                <a:off x="10199054" y="4871684"/>
                <a:ext cx="3436228" cy="536400"/>
              </a:xfrm>
              <a:prstGeom prst="rect">
                <a:avLst/>
              </a:prstGeom>
              <a:solidFill>
                <a:srgbClr val="F8F8F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1246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grpSp>
            <p:nvGrpSpPr>
              <p:cNvPr id="80" name="Group 52">
                <a:extLst>
                  <a:ext uri="{FF2B5EF4-FFF2-40B4-BE49-F238E27FC236}">
                    <a16:creationId xmlns:a16="http://schemas.microsoft.com/office/drawing/2014/main" xmlns="" id="{32D4A759-F988-4BCA-91EE-C6E511DE4BAD}"/>
                  </a:ext>
                </a:extLst>
              </p:cNvPr>
              <p:cNvGrpSpPr/>
              <p:nvPr/>
            </p:nvGrpSpPr>
            <p:grpSpPr>
              <a:xfrm rot="16200000">
                <a:off x="11053846" y="4884611"/>
                <a:ext cx="1762490" cy="276999"/>
                <a:chOff x="1020727" y="6520874"/>
                <a:chExt cx="1769027" cy="225410"/>
              </a:xfrm>
            </p:grpSpPr>
            <p:sp>
              <p:nvSpPr>
                <p:cNvPr id="82" name="Freeform 62">
                  <a:extLst>
                    <a:ext uri="{FF2B5EF4-FFF2-40B4-BE49-F238E27FC236}">
                      <a16:creationId xmlns:a16="http://schemas.microsoft.com/office/drawing/2014/main" xmlns="" id="{28AAB583-60C3-4477-8309-EB783AAED97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020727" y="6528406"/>
                  <a:ext cx="121482" cy="119439"/>
                </a:xfrm>
                <a:custGeom>
                  <a:avLst/>
                  <a:gdLst>
                    <a:gd name="T0" fmla="*/ 92739 w 55"/>
                    <a:gd name="T1" fmla="*/ 185737 h 54"/>
                    <a:gd name="T2" fmla="*/ 0 w 55"/>
                    <a:gd name="T3" fmla="*/ 92869 h 54"/>
                    <a:gd name="T4" fmla="*/ 92739 w 55"/>
                    <a:gd name="T5" fmla="*/ 0 h 54"/>
                    <a:gd name="T6" fmla="*/ 188913 w 55"/>
                    <a:gd name="T7" fmla="*/ 92869 h 54"/>
                    <a:gd name="T8" fmla="*/ 92739 w 55"/>
                    <a:gd name="T9" fmla="*/ 185737 h 54"/>
                    <a:gd name="T10" fmla="*/ 13739 w 55"/>
                    <a:gd name="T11" fmla="*/ 92869 h 54"/>
                    <a:gd name="T12" fmla="*/ 92739 w 55"/>
                    <a:gd name="T13" fmla="*/ 171979 h 54"/>
                    <a:gd name="T14" fmla="*/ 171739 w 55"/>
                    <a:gd name="T15" fmla="*/ 92869 h 54"/>
                    <a:gd name="T16" fmla="*/ 92739 w 55"/>
                    <a:gd name="T17" fmla="*/ 13758 h 54"/>
                    <a:gd name="T18" fmla="*/ 13739 w 55"/>
                    <a:gd name="T19" fmla="*/ 92869 h 54"/>
                    <a:gd name="T20" fmla="*/ 140826 w 55"/>
                    <a:gd name="T21" fmla="*/ 127264 h 54"/>
                    <a:gd name="T22" fmla="*/ 96174 w 55"/>
                    <a:gd name="T23" fmla="*/ 151341 h 54"/>
                    <a:gd name="T24" fmla="*/ 37783 w 55"/>
                    <a:gd name="T25" fmla="*/ 92869 h 54"/>
                    <a:gd name="T26" fmla="*/ 96174 w 55"/>
                    <a:gd name="T27" fmla="*/ 34396 h 54"/>
                    <a:gd name="T28" fmla="*/ 137391 w 55"/>
                    <a:gd name="T29" fmla="*/ 58473 h 54"/>
                    <a:gd name="T30" fmla="*/ 137391 w 55"/>
                    <a:gd name="T31" fmla="*/ 72231 h 54"/>
                    <a:gd name="T32" fmla="*/ 137391 w 55"/>
                    <a:gd name="T33" fmla="*/ 72231 h 54"/>
                    <a:gd name="T34" fmla="*/ 123652 w 55"/>
                    <a:gd name="T35" fmla="*/ 72231 h 54"/>
                    <a:gd name="T36" fmla="*/ 120217 w 55"/>
                    <a:gd name="T37" fmla="*/ 72231 h 54"/>
                    <a:gd name="T38" fmla="*/ 120217 w 55"/>
                    <a:gd name="T39" fmla="*/ 61912 h 54"/>
                    <a:gd name="T40" fmla="*/ 96174 w 55"/>
                    <a:gd name="T41" fmla="*/ 51594 h 54"/>
                    <a:gd name="T42" fmla="*/ 54957 w 55"/>
                    <a:gd name="T43" fmla="*/ 92869 h 54"/>
                    <a:gd name="T44" fmla="*/ 96174 w 55"/>
                    <a:gd name="T45" fmla="*/ 134143 h 54"/>
                    <a:gd name="T46" fmla="*/ 120217 w 55"/>
                    <a:gd name="T47" fmla="*/ 123825 h 54"/>
                    <a:gd name="T48" fmla="*/ 120217 w 55"/>
                    <a:gd name="T49" fmla="*/ 113506 h 54"/>
                    <a:gd name="T50" fmla="*/ 123652 w 55"/>
                    <a:gd name="T51" fmla="*/ 113506 h 54"/>
                    <a:gd name="T52" fmla="*/ 137391 w 55"/>
                    <a:gd name="T53" fmla="*/ 113506 h 54"/>
                    <a:gd name="T54" fmla="*/ 140826 w 55"/>
                    <a:gd name="T55" fmla="*/ 113506 h 54"/>
                    <a:gd name="T56" fmla="*/ 140826 w 55"/>
                    <a:gd name="T57" fmla="*/ 127264 h 54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</a:gdLst>
                  <a:ahLst/>
                  <a:cxnLst>
                    <a:cxn ang="T58">
                      <a:pos x="T0" y="T1"/>
                    </a:cxn>
                    <a:cxn ang="T59">
                      <a:pos x="T2" y="T3"/>
                    </a:cxn>
                    <a:cxn ang="T60">
                      <a:pos x="T4" y="T5"/>
                    </a:cxn>
                    <a:cxn ang="T61">
                      <a:pos x="T6" y="T7"/>
                    </a:cxn>
                    <a:cxn ang="T62">
                      <a:pos x="T8" y="T9"/>
                    </a:cxn>
                    <a:cxn ang="T63">
                      <a:pos x="T10" y="T11"/>
                    </a:cxn>
                    <a:cxn ang="T64">
                      <a:pos x="T12" y="T13"/>
                    </a:cxn>
                    <a:cxn ang="T65">
                      <a:pos x="T14" y="T15"/>
                    </a:cxn>
                    <a:cxn ang="T66">
                      <a:pos x="T16" y="T17"/>
                    </a:cxn>
                    <a:cxn ang="T67">
                      <a:pos x="T18" y="T19"/>
                    </a:cxn>
                    <a:cxn ang="T68">
                      <a:pos x="T20" y="T21"/>
                    </a:cxn>
                    <a:cxn ang="T69">
                      <a:pos x="T22" y="T23"/>
                    </a:cxn>
                    <a:cxn ang="T70">
                      <a:pos x="T24" y="T25"/>
                    </a:cxn>
                    <a:cxn ang="T71">
                      <a:pos x="T26" y="T27"/>
                    </a:cxn>
                    <a:cxn ang="T72">
                      <a:pos x="T28" y="T29"/>
                    </a:cxn>
                    <a:cxn ang="T73">
                      <a:pos x="T30" y="T31"/>
                    </a:cxn>
                    <a:cxn ang="T74">
                      <a:pos x="T32" y="T33"/>
                    </a:cxn>
                    <a:cxn ang="T75">
                      <a:pos x="T34" y="T35"/>
                    </a:cxn>
                    <a:cxn ang="T76">
                      <a:pos x="T36" y="T37"/>
                    </a:cxn>
                    <a:cxn ang="T77">
                      <a:pos x="T38" y="T39"/>
                    </a:cxn>
                    <a:cxn ang="T78">
                      <a:pos x="T40" y="T41"/>
                    </a:cxn>
                    <a:cxn ang="T79">
                      <a:pos x="T42" y="T43"/>
                    </a:cxn>
                    <a:cxn ang="T80">
                      <a:pos x="T44" y="T45"/>
                    </a:cxn>
                    <a:cxn ang="T81">
                      <a:pos x="T46" y="T47"/>
                    </a:cxn>
                    <a:cxn ang="T82">
                      <a:pos x="T48" y="T49"/>
                    </a:cxn>
                    <a:cxn ang="T83">
                      <a:pos x="T50" y="T51"/>
                    </a:cxn>
                    <a:cxn ang="T84">
                      <a:pos x="T52" y="T53"/>
                    </a:cxn>
                    <a:cxn ang="T85">
                      <a:pos x="T54" y="T55"/>
                    </a:cxn>
                    <a:cxn ang="T86">
                      <a:pos x="T56" y="T57"/>
                    </a:cxn>
                  </a:cxnLst>
                  <a:rect l="0" t="0" r="r" b="b"/>
                  <a:pathLst>
                    <a:path w="55" h="54">
                      <a:moveTo>
                        <a:pt x="27" y="54"/>
                      </a:moveTo>
                      <a:cubicBezTo>
                        <a:pt x="12" y="54"/>
                        <a:pt x="0" y="42"/>
                        <a:pt x="0" y="27"/>
                      </a:cubicBezTo>
                      <a:cubicBezTo>
                        <a:pt x="0" y="12"/>
                        <a:pt x="12" y="0"/>
                        <a:pt x="27" y="0"/>
                      </a:cubicBezTo>
                      <a:cubicBezTo>
                        <a:pt x="42" y="0"/>
                        <a:pt x="55" y="12"/>
                        <a:pt x="55" y="27"/>
                      </a:cubicBezTo>
                      <a:cubicBezTo>
                        <a:pt x="55" y="42"/>
                        <a:pt x="42" y="54"/>
                        <a:pt x="27" y="54"/>
                      </a:cubicBezTo>
                      <a:close/>
                      <a:moveTo>
                        <a:pt x="4" y="27"/>
                      </a:moveTo>
                      <a:cubicBezTo>
                        <a:pt x="4" y="40"/>
                        <a:pt x="15" y="50"/>
                        <a:pt x="27" y="50"/>
                      </a:cubicBezTo>
                      <a:cubicBezTo>
                        <a:pt x="40" y="50"/>
                        <a:pt x="50" y="40"/>
                        <a:pt x="50" y="27"/>
                      </a:cubicBezTo>
                      <a:cubicBezTo>
                        <a:pt x="50" y="14"/>
                        <a:pt x="40" y="4"/>
                        <a:pt x="27" y="4"/>
                      </a:cubicBezTo>
                      <a:cubicBezTo>
                        <a:pt x="15" y="4"/>
                        <a:pt x="4" y="14"/>
                        <a:pt x="4" y="27"/>
                      </a:cubicBezTo>
                      <a:close/>
                      <a:moveTo>
                        <a:pt x="41" y="37"/>
                      </a:moveTo>
                      <a:cubicBezTo>
                        <a:pt x="41" y="42"/>
                        <a:pt x="33" y="44"/>
                        <a:pt x="28" y="44"/>
                      </a:cubicBezTo>
                      <a:cubicBezTo>
                        <a:pt x="18" y="44"/>
                        <a:pt x="11" y="37"/>
                        <a:pt x="11" y="27"/>
                      </a:cubicBezTo>
                      <a:cubicBezTo>
                        <a:pt x="11" y="17"/>
                        <a:pt x="18" y="10"/>
                        <a:pt x="28" y="10"/>
                      </a:cubicBezTo>
                      <a:cubicBezTo>
                        <a:pt x="31" y="10"/>
                        <a:pt x="40" y="11"/>
                        <a:pt x="40" y="17"/>
                      </a:cubicBezTo>
                      <a:cubicBezTo>
                        <a:pt x="40" y="21"/>
                        <a:pt x="40" y="21"/>
                        <a:pt x="40" y="21"/>
                      </a:cubicBezTo>
                      <a:cubicBezTo>
                        <a:pt x="40" y="21"/>
                        <a:pt x="40" y="21"/>
                        <a:pt x="40" y="21"/>
                      </a:cubicBezTo>
                      <a:cubicBezTo>
                        <a:pt x="36" y="21"/>
                        <a:pt x="36" y="21"/>
                        <a:pt x="36" y="21"/>
                      </a:cubicBezTo>
                      <a:cubicBezTo>
                        <a:pt x="35" y="21"/>
                        <a:pt x="35" y="21"/>
                        <a:pt x="35" y="21"/>
                      </a:cubicBezTo>
                      <a:cubicBezTo>
                        <a:pt x="35" y="18"/>
                        <a:pt x="35" y="18"/>
                        <a:pt x="35" y="18"/>
                      </a:cubicBezTo>
                      <a:cubicBezTo>
                        <a:pt x="35" y="16"/>
                        <a:pt x="31" y="15"/>
                        <a:pt x="28" y="15"/>
                      </a:cubicBezTo>
                      <a:cubicBezTo>
                        <a:pt x="21" y="15"/>
                        <a:pt x="16" y="20"/>
                        <a:pt x="16" y="27"/>
                      </a:cubicBezTo>
                      <a:cubicBezTo>
                        <a:pt x="16" y="34"/>
                        <a:pt x="21" y="39"/>
                        <a:pt x="28" y="39"/>
                      </a:cubicBezTo>
                      <a:cubicBezTo>
                        <a:pt x="31" y="39"/>
                        <a:pt x="35" y="38"/>
                        <a:pt x="35" y="36"/>
                      </a:cubicBezTo>
                      <a:cubicBezTo>
                        <a:pt x="35" y="33"/>
                        <a:pt x="35" y="33"/>
                        <a:pt x="35" y="33"/>
                      </a:cubicBezTo>
                      <a:cubicBezTo>
                        <a:pt x="35" y="33"/>
                        <a:pt x="36" y="33"/>
                        <a:pt x="36" y="33"/>
                      </a:cubicBezTo>
                      <a:cubicBezTo>
                        <a:pt x="40" y="33"/>
                        <a:pt x="40" y="33"/>
                        <a:pt x="40" y="33"/>
                      </a:cubicBezTo>
                      <a:cubicBezTo>
                        <a:pt x="41" y="33"/>
                        <a:pt x="41" y="33"/>
                        <a:pt x="41" y="33"/>
                      </a:cubicBezTo>
                      <a:lnTo>
                        <a:pt x="41" y="37"/>
                      </a:lnTo>
                      <a:close/>
                    </a:path>
                  </a:pathLst>
                </a:custGeom>
                <a:solidFill>
                  <a:schemeClr val="bg1">
                    <a:lumMod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 sz="1000" dirty="0">
                    <a:solidFill>
                      <a:schemeClr val="bg1">
                        <a:lumMod val="50000"/>
                      </a:schemeClr>
                    </a:solidFill>
                    <a:latin typeface="Open Sans Light" panose="020B0306030504020204" pitchFamily="34" charset="0"/>
                    <a:ea typeface="Open Sans Light" panose="020B0306030504020204" pitchFamily="34" charset="0"/>
                    <a:cs typeface="Open Sans Light" panose="020B0306030504020204" pitchFamily="34" charset="0"/>
                  </a:endParaRPr>
                </a:p>
              </p:txBody>
            </p:sp>
            <p:sp>
              <p:nvSpPr>
                <p:cNvPr id="83" name="TextBox 82">
                  <a:extLst>
                    <a:ext uri="{FF2B5EF4-FFF2-40B4-BE49-F238E27FC236}">
                      <a16:creationId xmlns:a16="http://schemas.microsoft.com/office/drawing/2014/main" xmlns="" id="{87A7B052-7865-4940-869B-CC440D15DC85}"/>
                    </a:ext>
                  </a:extLst>
                </p:cNvPr>
                <p:cNvSpPr txBox="1"/>
                <p:nvPr/>
              </p:nvSpPr>
              <p:spPr>
                <a:xfrm>
                  <a:off x="1622945" y="6520874"/>
                  <a:ext cx="1166809" cy="2254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en-US" altLang="ko-KR" sz="1000" dirty="0">
                      <a:solidFill>
                        <a:schemeClr val="bg1">
                          <a:lumMod val="50000"/>
                        </a:schemeClr>
                      </a:solidFill>
                      <a:latin typeface="+mj-lt"/>
                      <a:ea typeface="에스코어 드림 1 Thin" panose="020B0403030302020204" pitchFamily="34" charset="-127"/>
                      <a:cs typeface="Segoe UI Light" panose="020B0502040204020203" pitchFamily="34" charset="0"/>
                    </a:rPr>
                    <a:t>1-1 </a:t>
                  </a:r>
                  <a:r>
                    <a:rPr lang="en-US" altLang="ko-KR" sz="1000" dirty="0" err="1">
                      <a:solidFill>
                        <a:schemeClr val="bg1">
                          <a:lumMod val="50000"/>
                        </a:schemeClr>
                      </a:solidFill>
                      <a:latin typeface="+mj-lt"/>
                      <a:ea typeface="에스코어 드림 1 Thin" panose="020B0403030302020204" pitchFamily="34" charset="-127"/>
                      <a:cs typeface="Segoe UI Light" panose="020B0502040204020203" pitchFamily="34" charset="0"/>
                    </a:rPr>
                    <a:t>Waxrim</a:t>
                  </a:r>
                  <a:r>
                    <a:rPr lang="en-US" altLang="ko-KR" sz="1000" dirty="0">
                      <a:solidFill>
                        <a:schemeClr val="bg1">
                          <a:lumMod val="50000"/>
                        </a:schemeClr>
                      </a:solidFill>
                      <a:latin typeface="+mj-lt"/>
                      <a:ea typeface="에스코어 드림 1 Thin" panose="020B0403030302020204" pitchFamily="34" charset="-127"/>
                      <a:cs typeface="Segoe UI Light" panose="020B0502040204020203" pitchFamily="34" charset="0"/>
                    </a:rPr>
                    <a:t> </a:t>
                  </a:r>
                  <a:r>
                    <a:rPr lang="ko-KR" altLang="en-US" sz="1000" dirty="0">
                      <a:solidFill>
                        <a:schemeClr val="bg1">
                          <a:lumMod val="50000"/>
                        </a:schemeClr>
                      </a:solidFill>
                      <a:latin typeface="+mj-lt"/>
                      <a:ea typeface="에스코어 드림 1 Thin" panose="020B0403030302020204" pitchFamily="34" charset="-127"/>
                      <a:cs typeface="Segoe UI Light" panose="020B0502040204020203" pitchFamily="34" charset="0"/>
                    </a:rPr>
                    <a:t>제작</a:t>
                  </a:r>
                  <a:endParaRPr lang="en-US" altLang="ko-KR" sz="1000" dirty="0">
                    <a:solidFill>
                      <a:schemeClr val="bg1">
                        <a:lumMod val="50000"/>
                      </a:schemeClr>
                    </a:solidFill>
                    <a:latin typeface="+mj-lt"/>
                    <a:ea typeface="에스코어 드림 1 Thin" panose="020B0403030302020204" pitchFamily="34" charset="-127"/>
                    <a:cs typeface="Segoe UI Light" panose="020B0502040204020203" pitchFamily="34" charset="0"/>
                  </a:endParaRPr>
                </a:p>
              </p:txBody>
            </p:sp>
          </p:grpSp>
          <p:sp>
            <p:nvSpPr>
              <p:cNvPr id="81" name="TextBox 80">
                <a:extLst>
                  <a:ext uri="{FF2B5EF4-FFF2-40B4-BE49-F238E27FC236}">
                    <a16:creationId xmlns:a16="http://schemas.microsoft.com/office/drawing/2014/main" xmlns="" id="{D74C3809-2D75-4E4C-9BE9-DFA8456DDACB}"/>
                  </a:ext>
                </a:extLst>
              </p:cNvPr>
              <p:cNvSpPr txBox="1"/>
              <p:nvPr/>
            </p:nvSpPr>
            <p:spPr>
              <a:xfrm rot="16200000">
                <a:off x="11629437" y="6332107"/>
                <a:ext cx="461837" cy="246221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US" sz="1000" dirty="0" smtClean="0">
                    <a:solidFill>
                      <a:schemeClr val="bg1">
                        <a:lumMod val="65000"/>
                      </a:schemeClr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  <a:cs typeface="Open Sans" panose="020B0606030504020204" pitchFamily="34" charset="0"/>
                  </a:rPr>
                  <a:t>16</a:t>
                </a:r>
                <a:endParaRPr lang="id-ID" sz="1000" dirty="0">
                  <a:solidFill>
                    <a:schemeClr val="bg1">
                      <a:lumMod val="65000"/>
                    </a:schemeClr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  <a:cs typeface="Open Sans" panose="020B0606030504020204" pitchFamily="34" charset="0"/>
                </a:endParaRPr>
              </a:p>
            </p:txBody>
          </p:sp>
        </p:grpSp>
        <p:cxnSp>
          <p:nvCxnSpPr>
            <p:cNvPr id="64" name="Straight Connector 66">
              <a:extLst>
                <a:ext uri="{FF2B5EF4-FFF2-40B4-BE49-F238E27FC236}">
                  <a16:creationId xmlns:a16="http://schemas.microsoft.com/office/drawing/2014/main" xmlns="" id="{F57D1931-382B-422E-9CE2-BC4EF1358EB7}"/>
                </a:ext>
              </a:extLst>
            </p:cNvPr>
            <p:cNvCxnSpPr/>
            <p:nvPr/>
          </p:nvCxnSpPr>
          <p:spPr>
            <a:xfrm rot="16200000">
              <a:off x="11860356" y="5907381"/>
              <a:ext cx="0" cy="356726"/>
            </a:xfrm>
            <a:prstGeom prst="line">
              <a:avLst/>
            </a:prstGeom>
            <a:ln>
              <a:solidFill>
                <a:schemeClr val="bg1">
                  <a:lumMod val="85000"/>
                  <a:alpha val="7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9722351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5">
            <a:extLst>
              <a:ext uri="{FF2B5EF4-FFF2-40B4-BE49-F238E27FC236}">
                <a16:creationId xmlns:a16="http://schemas.microsoft.com/office/drawing/2014/main" xmlns="" id="{53D2D369-B01A-4634-B33F-665F6FA4E28F}"/>
              </a:ext>
            </a:extLst>
          </p:cNvPr>
          <p:cNvSpPr/>
          <p:nvPr/>
        </p:nvSpPr>
        <p:spPr>
          <a:xfrm rot="16200000">
            <a:off x="2598736" y="-2665241"/>
            <a:ext cx="6842827" cy="12173302"/>
          </a:xfrm>
          <a:prstGeom prst="rect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246"/>
          </a:p>
        </p:txBody>
      </p:sp>
      <p:sp>
        <p:nvSpPr>
          <p:cNvPr id="94" name="Rectangle 12"/>
          <p:cNvSpPr/>
          <p:nvPr/>
        </p:nvSpPr>
        <p:spPr>
          <a:xfrm rot="16200000">
            <a:off x="-204560" y="3099581"/>
            <a:ext cx="1455199" cy="531713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참고사진</a:t>
            </a:r>
            <a:endParaRPr lang="en-US" sz="1500" dirty="0"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sp>
        <p:nvSpPr>
          <p:cNvPr id="96" name="Rectangle 38">
            <a:extLst>
              <a:ext uri="{FF2B5EF4-FFF2-40B4-BE49-F238E27FC236}">
                <a16:creationId xmlns:a16="http://schemas.microsoft.com/office/drawing/2014/main" xmlns="" id="{327A0C10-4044-4634-ADC3-D730B8B60B77}"/>
              </a:ext>
            </a:extLst>
          </p:cNvPr>
          <p:cNvSpPr/>
          <p:nvPr/>
        </p:nvSpPr>
        <p:spPr>
          <a:xfrm rot="16200000" flipH="1">
            <a:off x="1173944" y="1140623"/>
            <a:ext cx="3077094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200" dirty="0">
                <a:solidFill>
                  <a:schemeClr val="bg1"/>
                </a:solidFill>
                <a:latin typeface="+mj-ea"/>
                <a:ea typeface="+mj-ea"/>
              </a:rPr>
              <a:t>Bite </a:t>
            </a:r>
            <a:r>
              <a:rPr lang="ko-KR" altLang="en-US" sz="1200" dirty="0">
                <a:solidFill>
                  <a:schemeClr val="bg1"/>
                </a:solidFill>
                <a:latin typeface="+mj-ea"/>
                <a:ea typeface="+mj-ea"/>
              </a:rPr>
              <a:t>채득 시 </a:t>
            </a:r>
            <a:endParaRPr lang="en-US" altLang="ko-KR" sz="1200" dirty="0">
              <a:solidFill>
                <a:schemeClr val="bg1"/>
              </a:solidFill>
              <a:latin typeface="+mj-ea"/>
              <a:ea typeface="+mj-ea"/>
            </a:endParaRPr>
          </a:p>
          <a:p>
            <a:pPr algn="ctr">
              <a:lnSpc>
                <a:spcPct val="120000"/>
              </a:lnSpc>
            </a:pPr>
            <a:r>
              <a:rPr lang="en-US" altLang="ko-KR" sz="1200" dirty="0">
                <a:solidFill>
                  <a:schemeClr val="bg1"/>
                </a:solidFill>
                <a:latin typeface="+mj-ea"/>
                <a:ea typeface="+mj-ea"/>
              </a:rPr>
              <a:t>(</a:t>
            </a:r>
            <a:r>
              <a:rPr lang="en-US" altLang="ko-KR" sz="1200" dirty="0" err="1">
                <a:solidFill>
                  <a:schemeClr val="bg1"/>
                </a:solidFill>
                <a:latin typeface="+mj-ea"/>
                <a:ea typeface="+mj-ea"/>
              </a:rPr>
              <a:t>Blu</a:t>
            </a:r>
            <a:r>
              <a:rPr lang="en-US" altLang="ko-KR" sz="1200" dirty="0">
                <a:solidFill>
                  <a:schemeClr val="bg1"/>
                </a:solidFill>
                <a:latin typeface="+mj-ea"/>
                <a:ea typeface="+mj-ea"/>
              </a:rPr>
              <a:t>-Mousse, Comfort Wax) </a:t>
            </a:r>
            <a:r>
              <a:rPr lang="ko-KR" altLang="en-US" sz="1200" dirty="0" smtClean="0">
                <a:solidFill>
                  <a:schemeClr val="bg1"/>
                </a:solidFill>
                <a:latin typeface="+mj-ea"/>
                <a:ea typeface="+mj-ea"/>
              </a:rPr>
              <a:t>등이</a:t>
            </a:r>
            <a:endParaRPr lang="en-US" altLang="ko-KR" sz="12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>
              <a:lnSpc>
                <a:spcPct val="120000"/>
              </a:lnSpc>
            </a:pPr>
            <a:r>
              <a:rPr lang="ko-KR" altLang="en-US" sz="1200" dirty="0" smtClean="0">
                <a:solidFill>
                  <a:schemeClr val="bg1"/>
                </a:solidFill>
                <a:latin typeface="+mj-ea"/>
                <a:ea typeface="+mj-ea"/>
              </a:rPr>
              <a:t> </a:t>
            </a:r>
            <a:r>
              <a:rPr lang="ko-KR" altLang="en-US" sz="1200" dirty="0">
                <a:solidFill>
                  <a:schemeClr val="bg1"/>
                </a:solidFill>
                <a:latin typeface="+mj-ea"/>
                <a:ea typeface="+mj-ea"/>
              </a:rPr>
              <a:t>움직이지 않도록</a:t>
            </a:r>
            <a:endParaRPr lang="en-US" altLang="ko-KR" sz="1200" dirty="0">
              <a:solidFill>
                <a:schemeClr val="bg1"/>
              </a:solidFill>
              <a:latin typeface="+mj-ea"/>
              <a:ea typeface="+mj-ea"/>
            </a:endParaRPr>
          </a:p>
          <a:p>
            <a:pPr algn="ctr">
              <a:lnSpc>
                <a:spcPct val="120000"/>
              </a:lnSpc>
            </a:pPr>
            <a:r>
              <a:rPr lang="en-US" altLang="ko-KR" sz="1200" dirty="0">
                <a:solidFill>
                  <a:schemeClr val="bg1"/>
                </a:solidFill>
                <a:latin typeface="+mj-ea"/>
                <a:ea typeface="+mj-ea"/>
                <a:cs typeface="Segoe UI Light" panose="020B0502040204020203" pitchFamily="34" charset="0"/>
              </a:rPr>
              <a:t>Index </a:t>
            </a:r>
            <a:r>
              <a:rPr lang="ko-KR" altLang="en-US" sz="1200" dirty="0">
                <a:solidFill>
                  <a:schemeClr val="bg1"/>
                </a:solidFill>
                <a:latin typeface="+mj-ea"/>
                <a:ea typeface="+mj-ea"/>
                <a:cs typeface="Segoe UI Light" panose="020B0502040204020203" pitchFamily="34" charset="0"/>
              </a:rPr>
              <a:t>형성</a:t>
            </a:r>
            <a:endParaRPr lang="en-US" altLang="ko-KR" sz="1200" b="1" dirty="0"/>
          </a:p>
        </p:txBody>
      </p:sp>
      <p:pic>
        <p:nvPicPr>
          <p:cNvPr id="57" name="그림 5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24" r="25330"/>
          <a:stretch/>
        </p:blipFill>
        <p:spPr>
          <a:xfrm>
            <a:off x="1308380" y="3409468"/>
            <a:ext cx="2713317" cy="3158264"/>
          </a:xfrm>
          <a:prstGeom prst="rect">
            <a:avLst/>
          </a:prstGeom>
        </p:spPr>
      </p:pic>
      <p:sp>
        <p:nvSpPr>
          <p:cNvPr id="3" name="타원 2"/>
          <p:cNvSpPr/>
          <p:nvPr/>
        </p:nvSpPr>
        <p:spPr>
          <a:xfrm rot="16200000">
            <a:off x="2147647" y="4110338"/>
            <a:ext cx="426344" cy="432260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46"/>
          </a:p>
        </p:txBody>
      </p:sp>
      <p:cxnSp>
        <p:nvCxnSpPr>
          <p:cNvPr id="5" name="직선 화살표 연결선 4"/>
          <p:cNvCxnSpPr>
            <a:stCxn id="3" idx="6"/>
          </p:cNvCxnSpPr>
          <p:nvPr/>
        </p:nvCxnSpPr>
        <p:spPr>
          <a:xfrm flipV="1">
            <a:off x="2360819" y="2983754"/>
            <a:ext cx="116486" cy="1129542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Rectangle 38">
            <a:extLst>
              <a:ext uri="{FF2B5EF4-FFF2-40B4-BE49-F238E27FC236}">
                <a16:creationId xmlns:a16="http://schemas.microsoft.com/office/drawing/2014/main" xmlns="" id="{327A0C10-4044-4634-ADC3-D730B8B60B77}"/>
              </a:ext>
            </a:extLst>
          </p:cNvPr>
          <p:cNvSpPr/>
          <p:nvPr/>
        </p:nvSpPr>
        <p:spPr>
          <a:xfrm rot="16200000" flipH="1">
            <a:off x="4528867" y="1475364"/>
            <a:ext cx="2699246" cy="5136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200" dirty="0">
                <a:solidFill>
                  <a:schemeClr val="bg1"/>
                </a:solidFill>
                <a:latin typeface="+mj-ea"/>
                <a:ea typeface="+mj-ea"/>
              </a:rPr>
              <a:t>Bite</a:t>
            </a:r>
            <a:r>
              <a:rPr lang="ko-KR" altLang="en-US" sz="1200" dirty="0">
                <a:solidFill>
                  <a:schemeClr val="bg1"/>
                </a:solidFill>
                <a:latin typeface="+mj-ea"/>
                <a:ea typeface="+mj-ea"/>
              </a:rPr>
              <a:t>를 같이 보내주셔야</a:t>
            </a:r>
            <a:endParaRPr lang="en-US" altLang="ko-KR" sz="1200" dirty="0">
              <a:solidFill>
                <a:schemeClr val="bg1"/>
              </a:solidFill>
              <a:latin typeface="+mj-ea"/>
              <a:ea typeface="+mj-ea"/>
            </a:endParaRPr>
          </a:p>
          <a:p>
            <a:pPr algn="ctr">
              <a:lnSpc>
                <a:spcPct val="120000"/>
              </a:lnSpc>
            </a:pPr>
            <a:r>
              <a:rPr lang="ko-KR" altLang="en-US" sz="1200" dirty="0">
                <a:solidFill>
                  <a:schemeClr val="bg1"/>
                </a:solidFill>
                <a:latin typeface="+mj-ea"/>
                <a:ea typeface="+mj-ea"/>
              </a:rPr>
              <a:t>보다 정확한 배열이 가능함</a:t>
            </a:r>
            <a:endParaRPr lang="en-US" altLang="ko-KR" sz="1200" dirty="0"/>
          </a:p>
        </p:txBody>
      </p:sp>
      <p:pic>
        <p:nvPicPr>
          <p:cNvPr id="83" name="그림 8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91" r="31308"/>
          <a:stretch/>
        </p:blipFill>
        <p:spPr>
          <a:xfrm>
            <a:off x="4749141" y="3409467"/>
            <a:ext cx="2563678" cy="3158264"/>
          </a:xfrm>
          <a:prstGeom prst="rect">
            <a:avLst/>
          </a:prstGeom>
        </p:spPr>
      </p:pic>
      <p:sp>
        <p:nvSpPr>
          <p:cNvPr id="95" name="타원 94"/>
          <p:cNvSpPr/>
          <p:nvPr/>
        </p:nvSpPr>
        <p:spPr>
          <a:xfrm rot="16200000">
            <a:off x="5696364" y="3924679"/>
            <a:ext cx="570869" cy="659053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46"/>
          </a:p>
        </p:txBody>
      </p:sp>
      <p:cxnSp>
        <p:nvCxnSpPr>
          <p:cNvPr id="14" name="직선 화살표 연결선 13"/>
          <p:cNvCxnSpPr>
            <a:stCxn id="95" idx="6"/>
          </p:cNvCxnSpPr>
          <p:nvPr/>
        </p:nvCxnSpPr>
        <p:spPr>
          <a:xfrm flipH="1" flipV="1">
            <a:off x="5923747" y="2848777"/>
            <a:ext cx="58052" cy="1119994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Rectangle 38">
            <a:extLst>
              <a:ext uri="{FF2B5EF4-FFF2-40B4-BE49-F238E27FC236}">
                <a16:creationId xmlns:a16="http://schemas.microsoft.com/office/drawing/2014/main" xmlns="" id="{327A0C10-4044-4634-ADC3-D730B8B60B77}"/>
              </a:ext>
            </a:extLst>
          </p:cNvPr>
          <p:cNvSpPr/>
          <p:nvPr/>
        </p:nvSpPr>
        <p:spPr>
          <a:xfrm rot="16200000" flipH="1">
            <a:off x="8140612" y="1570325"/>
            <a:ext cx="2699246" cy="2932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200" dirty="0">
                <a:solidFill>
                  <a:schemeClr val="bg1"/>
                </a:solidFill>
                <a:latin typeface="+mj-ea"/>
                <a:ea typeface="+mj-ea"/>
              </a:rPr>
              <a:t>CT </a:t>
            </a:r>
            <a:r>
              <a:rPr lang="ko-KR" altLang="en-US" sz="1200" dirty="0">
                <a:solidFill>
                  <a:schemeClr val="bg1"/>
                </a:solidFill>
                <a:latin typeface="+mj-ea"/>
                <a:ea typeface="+mj-ea"/>
              </a:rPr>
              <a:t>촬영 시 광중합 </a:t>
            </a:r>
            <a:r>
              <a:rPr lang="en-US" altLang="ko-KR" sz="1200" dirty="0">
                <a:solidFill>
                  <a:schemeClr val="bg1"/>
                </a:solidFill>
                <a:latin typeface="+mj-ea"/>
                <a:ea typeface="+mj-ea"/>
              </a:rPr>
              <a:t>Base</a:t>
            </a:r>
            <a:endParaRPr lang="en-US" altLang="ko-KR" sz="1200" dirty="0"/>
          </a:p>
        </p:txBody>
      </p:sp>
      <p:pic>
        <p:nvPicPr>
          <p:cNvPr id="31" name="그림 3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7927301" y="3689789"/>
            <a:ext cx="3130906" cy="2624981"/>
          </a:xfrm>
          <a:prstGeom prst="rect">
            <a:avLst/>
          </a:prstGeom>
        </p:spPr>
      </p:pic>
      <p:sp>
        <p:nvSpPr>
          <p:cNvPr id="32" name="타원 31"/>
          <p:cNvSpPr/>
          <p:nvPr/>
        </p:nvSpPr>
        <p:spPr>
          <a:xfrm rot="16200000">
            <a:off x="8089381" y="4685334"/>
            <a:ext cx="2142870" cy="65883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46"/>
          </a:p>
        </p:txBody>
      </p:sp>
      <p:cxnSp>
        <p:nvCxnSpPr>
          <p:cNvPr id="34" name="직선 화살표 연결선 33"/>
          <p:cNvCxnSpPr>
            <a:stCxn id="32" idx="6"/>
          </p:cNvCxnSpPr>
          <p:nvPr/>
        </p:nvCxnSpPr>
        <p:spPr>
          <a:xfrm flipV="1">
            <a:off x="9160816" y="2787562"/>
            <a:ext cx="313175" cy="115575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그룹 22"/>
          <p:cNvGrpSpPr/>
          <p:nvPr/>
        </p:nvGrpSpPr>
        <p:grpSpPr>
          <a:xfrm>
            <a:off x="11655064" y="-20051"/>
            <a:ext cx="536401" cy="6878049"/>
            <a:chOff x="11648968" y="-20051"/>
            <a:chExt cx="536401" cy="6878049"/>
          </a:xfrm>
        </p:grpSpPr>
        <p:grpSp>
          <p:nvGrpSpPr>
            <p:cNvPr id="24" name="그룹 23"/>
            <p:cNvGrpSpPr/>
            <p:nvPr/>
          </p:nvGrpSpPr>
          <p:grpSpPr>
            <a:xfrm>
              <a:off x="11648968" y="-20051"/>
              <a:ext cx="536401" cy="6878049"/>
              <a:chOff x="11648968" y="-20051"/>
              <a:chExt cx="536401" cy="6878049"/>
            </a:xfrm>
          </p:grpSpPr>
          <p:sp>
            <p:nvSpPr>
              <p:cNvPr id="26" name="Rectangle 31">
                <a:extLst>
                  <a:ext uri="{FF2B5EF4-FFF2-40B4-BE49-F238E27FC236}">
                    <a16:creationId xmlns:a16="http://schemas.microsoft.com/office/drawing/2014/main" xmlns="" id="{319C970C-B657-4E0B-B17C-24312D0BDB60}"/>
                  </a:ext>
                </a:extLst>
              </p:cNvPr>
              <p:cNvSpPr/>
              <p:nvPr/>
            </p:nvSpPr>
            <p:spPr>
              <a:xfrm rot="16200000">
                <a:off x="10186309" y="1442609"/>
                <a:ext cx="3461720" cy="53640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1108">
                  <a:latin typeface="Open Sans Light" panose="020B0306030504020204" pitchFamily="34" charset="0"/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27" name="Rectangle 32">
                <a:extLst>
                  <a:ext uri="{FF2B5EF4-FFF2-40B4-BE49-F238E27FC236}">
                    <a16:creationId xmlns:a16="http://schemas.microsoft.com/office/drawing/2014/main" xmlns="" id="{1CAF05E5-293E-49DD-8298-483B40551CFD}"/>
                  </a:ext>
                </a:extLst>
              </p:cNvPr>
              <p:cNvSpPr/>
              <p:nvPr/>
            </p:nvSpPr>
            <p:spPr>
              <a:xfrm rot="16200000">
                <a:off x="10199054" y="4871684"/>
                <a:ext cx="3436228" cy="536400"/>
              </a:xfrm>
              <a:prstGeom prst="rect">
                <a:avLst/>
              </a:prstGeom>
              <a:solidFill>
                <a:srgbClr val="F8F8F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1246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grpSp>
            <p:nvGrpSpPr>
              <p:cNvPr id="28" name="Group 52">
                <a:extLst>
                  <a:ext uri="{FF2B5EF4-FFF2-40B4-BE49-F238E27FC236}">
                    <a16:creationId xmlns:a16="http://schemas.microsoft.com/office/drawing/2014/main" xmlns="" id="{32D4A759-F988-4BCA-91EE-C6E511DE4BAD}"/>
                  </a:ext>
                </a:extLst>
              </p:cNvPr>
              <p:cNvGrpSpPr/>
              <p:nvPr/>
            </p:nvGrpSpPr>
            <p:grpSpPr>
              <a:xfrm rot="16200000">
                <a:off x="11053846" y="4884611"/>
                <a:ext cx="1762490" cy="276999"/>
                <a:chOff x="1020727" y="6520874"/>
                <a:chExt cx="1769027" cy="225410"/>
              </a:xfrm>
            </p:grpSpPr>
            <p:sp>
              <p:nvSpPr>
                <p:cNvPr id="30" name="Freeform 62">
                  <a:extLst>
                    <a:ext uri="{FF2B5EF4-FFF2-40B4-BE49-F238E27FC236}">
                      <a16:creationId xmlns:a16="http://schemas.microsoft.com/office/drawing/2014/main" xmlns="" id="{28AAB583-60C3-4477-8309-EB783AAED97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020727" y="6528406"/>
                  <a:ext cx="121482" cy="119439"/>
                </a:xfrm>
                <a:custGeom>
                  <a:avLst/>
                  <a:gdLst>
                    <a:gd name="T0" fmla="*/ 92739 w 55"/>
                    <a:gd name="T1" fmla="*/ 185737 h 54"/>
                    <a:gd name="T2" fmla="*/ 0 w 55"/>
                    <a:gd name="T3" fmla="*/ 92869 h 54"/>
                    <a:gd name="T4" fmla="*/ 92739 w 55"/>
                    <a:gd name="T5" fmla="*/ 0 h 54"/>
                    <a:gd name="T6" fmla="*/ 188913 w 55"/>
                    <a:gd name="T7" fmla="*/ 92869 h 54"/>
                    <a:gd name="T8" fmla="*/ 92739 w 55"/>
                    <a:gd name="T9" fmla="*/ 185737 h 54"/>
                    <a:gd name="T10" fmla="*/ 13739 w 55"/>
                    <a:gd name="T11" fmla="*/ 92869 h 54"/>
                    <a:gd name="T12" fmla="*/ 92739 w 55"/>
                    <a:gd name="T13" fmla="*/ 171979 h 54"/>
                    <a:gd name="T14" fmla="*/ 171739 w 55"/>
                    <a:gd name="T15" fmla="*/ 92869 h 54"/>
                    <a:gd name="T16" fmla="*/ 92739 w 55"/>
                    <a:gd name="T17" fmla="*/ 13758 h 54"/>
                    <a:gd name="T18" fmla="*/ 13739 w 55"/>
                    <a:gd name="T19" fmla="*/ 92869 h 54"/>
                    <a:gd name="T20" fmla="*/ 140826 w 55"/>
                    <a:gd name="T21" fmla="*/ 127264 h 54"/>
                    <a:gd name="T22" fmla="*/ 96174 w 55"/>
                    <a:gd name="T23" fmla="*/ 151341 h 54"/>
                    <a:gd name="T24" fmla="*/ 37783 w 55"/>
                    <a:gd name="T25" fmla="*/ 92869 h 54"/>
                    <a:gd name="T26" fmla="*/ 96174 w 55"/>
                    <a:gd name="T27" fmla="*/ 34396 h 54"/>
                    <a:gd name="T28" fmla="*/ 137391 w 55"/>
                    <a:gd name="T29" fmla="*/ 58473 h 54"/>
                    <a:gd name="T30" fmla="*/ 137391 w 55"/>
                    <a:gd name="T31" fmla="*/ 72231 h 54"/>
                    <a:gd name="T32" fmla="*/ 137391 w 55"/>
                    <a:gd name="T33" fmla="*/ 72231 h 54"/>
                    <a:gd name="T34" fmla="*/ 123652 w 55"/>
                    <a:gd name="T35" fmla="*/ 72231 h 54"/>
                    <a:gd name="T36" fmla="*/ 120217 w 55"/>
                    <a:gd name="T37" fmla="*/ 72231 h 54"/>
                    <a:gd name="T38" fmla="*/ 120217 w 55"/>
                    <a:gd name="T39" fmla="*/ 61912 h 54"/>
                    <a:gd name="T40" fmla="*/ 96174 w 55"/>
                    <a:gd name="T41" fmla="*/ 51594 h 54"/>
                    <a:gd name="T42" fmla="*/ 54957 w 55"/>
                    <a:gd name="T43" fmla="*/ 92869 h 54"/>
                    <a:gd name="T44" fmla="*/ 96174 w 55"/>
                    <a:gd name="T45" fmla="*/ 134143 h 54"/>
                    <a:gd name="T46" fmla="*/ 120217 w 55"/>
                    <a:gd name="T47" fmla="*/ 123825 h 54"/>
                    <a:gd name="T48" fmla="*/ 120217 w 55"/>
                    <a:gd name="T49" fmla="*/ 113506 h 54"/>
                    <a:gd name="T50" fmla="*/ 123652 w 55"/>
                    <a:gd name="T51" fmla="*/ 113506 h 54"/>
                    <a:gd name="T52" fmla="*/ 137391 w 55"/>
                    <a:gd name="T53" fmla="*/ 113506 h 54"/>
                    <a:gd name="T54" fmla="*/ 140826 w 55"/>
                    <a:gd name="T55" fmla="*/ 113506 h 54"/>
                    <a:gd name="T56" fmla="*/ 140826 w 55"/>
                    <a:gd name="T57" fmla="*/ 127264 h 54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</a:gdLst>
                  <a:ahLst/>
                  <a:cxnLst>
                    <a:cxn ang="T58">
                      <a:pos x="T0" y="T1"/>
                    </a:cxn>
                    <a:cxn ang="T59">
                      <a:pos x="T2" y="T3"/>
                    </a:cxn>
                    <a:cxn ang="T60">
                      <a:pos x="T4" y="T5"/>
                    </a:cxn>
                    <a:cxn ang="T61">
                      <a:pos x="T6" y="T7"/>
                    </a:cxn>
                    <a:cxn ang="T62">
                      <a:pos x="T8" y="T9"/>
                    </a:cxn>
                    <a:cxn ang="T63">
                      <a:pos x="T10" y="T11"/>
                    </a:cxn>
                    <a:cxn ang="T64">
                      <a:pos x="T12" y="T13"/>
                    </a:cxn>
                    <a:cxn ang="T65">
                      <a:pos x="T14" y="T15"/>
                    </a:cxn>
                    <a:cxn ang="T66">
                      <a:pos x="T16" y="T17"/>
                    </a:cxn>
                    <a:cxn ang="T67">
                      <a:pos x="T18" y="T19"/>
                    </a:cxn>
                    <a:cxn ang="T68">
                      <a:pos x="T20" y="T21"/>
                    </a:cxn>
                    <a:cxn ang="T69">
                      <a:pos x="T22" y="T23"/>
                    </a:cxn>
                    <a:cxn ang="T70">
                      <a:pos x="T24" y="T25"/>
                    </a:cxn>
                    <a:cxn ang="T71">
                      <a:pos x="T26" y="T27"/>
                    </a:cxn>
                    <a:cxn ang="T72">
                      <a:pos x="T28" y="T29"/>
                    </a:cxn>
                    <a:cxn ang="T73">
                      <a:pos x="T30" y="T31"/>
                    </a:cxn>
                    <a:cxn ang="T74">
                      <a:pos x="T32" y="T33"/>
                    </a:cxn>
                    <a:cxn ang="T75">
                      <a:pos x="T34" y="T35"/>
                    </a:cxn>
                    <a:cxn ang="T76">
                      <a:pos x="T36" y="T37"/>
                    </a:cxn>
                    <a:cxn ang="T77">
                      <a:pos x="T38" y="T39"/>
                    </a:cxn>
                    <a:cxn ang="T78">
                      <a:pos x="T40" y="T41"/>
                    </a:cxn>
                    <a:cxn ang="T79">
                      <a:pos x="T42" y="T43"/>
                    </a:cxn>
                    <a:cxn ang="T80">
                      <a:pos x="T44" y="T45"/>
                    </a:cxn>
                    <a:cxn ang="T81">
                      <a:pos x="T46" y="T47"/>
                    </a:cxn>
                    <a:cxn ang="T82">
                      <a:pos x="T48" y="T49"/>
                    </a:cxn>
                    <a:cxn ang="T83">
                      <a:pos x="T50" y="T51"/>
                    </a:cxn>
                    <a:cxn ang="T84">
                      <a:pos x="T52" y="T53"/>
                    </a:cxn>
                    <a:cxn ang="T85">
                      <a:pos x="T54" y="T55"/>
                    </a:cxn>
                    <a:cxn ang="T86">
                      <a:pos x="T56" y="T57"/>
                    </a:cxn>
                  </a:cxnLst>
                  <a:rect l="0" t="0" r="r" b="b"/>
                  <a:pathLst>
                    <a:path w="55" h="54">
                      <a:moveTo>
                        <a:pt x="27" y="54"/>
                      </a:moveTo>
                      <a:cubicBezTo>
                        <a:pt x="12" y="54"/>
                        <a:pt x="0" y="42"/>
                        <a:pt x="0" y="27"/>
                      </a:cubicBezTo>
                      <a:cubicBezTo>
                        <a:pt x="0" y="12"/>
                        <a:pt x="12" y="0"/>
                        <a:pt x="27" y="0"/>
                      </a:cubicBezTo>
                      <a:cubicBezTo>
                        <a:pt x="42" y="0"/>
                        <a:pt x="55" y="12"/>
                        <a:pt x="55" y="27"/>
                      </a:cubicBezTo>
                      <a:cubicBezTo>
                        <a:pt x="55" y="42"/>
                        <a:pt x="42" y="54"/>
                        <a:pt x="27" y="54"/>
                      </a:cubicBezTo>
                      <a:close/>
                      <a:moveTo>
                        <a:pt x="4" y="27"/>
                      </a:moveTo>
                      <a:cubicBezTo>
                        <a:pt x="4" y="40"/>
                        <a:pt x="15" y="50"/>
                        <a:pt x="27" y="50"/>
                      </a:cubicBezTo>
                      <a:cubicBezTo>
                        <a:pt x="40" y="50"/>
                        <a:pt x="50" y="40"/>
                        <a:pt x="50" y="27"/>
                      </a:cubicBezTo>
                      <a:cubicBezTo>
                        <a:pt x="50" y="14"/>
                        <a:pt x="40" y="4"/>
                        <a:pt x="27" y="4"/>
                      </a:cubicBezTo>
                      <a:cubicBezTo>
                        <a:pt x="15" y="4"/>
                        <a:pt x="4" y="14"/>
                        <a:pt x="4" y="27"/>
                      </a:cubicBezTo>
                      <a:close/>
                      <a:moveTo>
                        <a:pt x="41" y="37"/>
                      </a:moveTo>
                      <a:cubicBezTo>
                        <a:pt x="41" y="42"/>
                        <a:pt x="33" y="44"/>
                        <a:pt x="28" y="44"/>
                      </a:cubicBezTo>
                      <a:cubicBezTo>
                        <a:pt x="18" y="44"/>
                        <a:pt x="11" y="37"/>
                        <a:pt x="11" y="27"/>
                      </a:cubicBezTo>
                      <a:cubicBezTo>
                        <a:pt x="11" y="17"/>
                        <a:pt x="18" y="10"/>
                        <a:pt x="28" y="10"/>
                      </a:cubicBezTo>
                      <a:cubicBezTo>
                        <a:pt x="31" y="10"/>
                        <a:pt x="40" y="11"/>
                        <a:pt x="40" y="17"/>
                      </a:cubicBezTo>
                      <a:cubicBezTo>
                        <a:pt x="40" y="21"/>
                        <a:pt x="40" y="21"/>
                        <a:pt x="40" y="21"/>
                      </a:cubicBezTo>
                      <a:cubicBezTo>
                        <a:pt x="40" y="21"/>
                        <a:pt x="40" y="21"/>
                        <a:pt x="40" y="21"/>
                      </a:cubicBezTo>
                      <a:cubicBezTo>
                        <a:pt x="36" y="21"/>
                        <a:pt x="36" y="21"/>
                        <a:pt x="36" y="21"/>
                      </a:cubicBezTo>
                      <a:cubicBezTo>
                        <a:pt x="35" y="21"/>
                        <a:pt x="35" y="21"/>
                        <a:pt x="35" y="21"/>
                      </a:cubicBezTo>
                      <a:cubicBezTo>
                        <a:pt x="35" y="18"/>
                        <a:pt x="35" y="18"/>
                        <a:pt x="35" y="18"/>
                      </a:cubicBezTo>
                      <a:cubicBezTo>
                        <a:pt x="35" y="16"/>
                        <a:pt x="31" y="15"/>
                        <a:pt x="28" y="15"/>
                      </a:cubicBezTo>
                      <a:cubicBezTo>
                        <a:pt x="21" y="15"/>
                        <a:pt x="16" y="20"/>
                        <a:pt x="16" y="27"/>
                      </a:cubicBezTo>
                      <a:cubicBezTo>
                        <a:pt x="16" y="34"/>
                        <a:pt x="21" y="39"/>
                        <a:pt x="28" y="39"/>
                      </a:cubicBezTo>
                      <a:cubicBezTo>
                        <a:pt x="31" y="39"/>
                        <a:pt x="35" y="38"/>
                        <a:pt x="35" y="36"/>
                      </a:cubicBezTo>
                      <a:cubicBezTo>
                        <a:pt x="35" y="33"/>
                        <a:pt x="35" y="33"/>
                        <a:pt x="35" y="33"/>
                      </a:cubicBezTo>
                      <a:cubicBezTo>
                        <a:pt x="35" y="33"/>
                        <a:pt x="36" y="33"/>
                        <a:pt x="36" y="33"/>
                      </a:cubicBezTo>
                      <a:cubicBezTo>
                        <a:pt x="40" y="33"/>
                        <a:pt x="40" y="33"/>
                        <a:pt x="40" y="33"/>
                      </a:cubicBezTo>
                      <a:cubicBezTo>
                        <a:pt x="41" y="33"/>
                        <a:pt x="41" y="33"/>
                        <a:pt x="41" y="33"/>
                      </a:cubicBezTo>
                      <a:lnTo>
                        <a:pt x="41" y="37"/>
                      </a:lnTo>
                      <a:close/>
                    </a:path>
                  </a:pathLst>
                </a:custGeom>
                <a:solidFill>
                  <a:schemeClr val="bg1">
                    <a:lumMod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 sz="1000" dirty="0">
                    <a:solidFill>
                      <a:schemeClr val="bg1">
                        <a:lumMod val="50000"/>
                      </a:schemeClr>
                    </a:solidFill>
                    <a:latin typeface="Open Sans Light" panose="020B0306030504020204" pitchFamily="34" charset="0"/>
                    <a:ea typeface="Open Sans Light" panose="020B0306030504020204" pitchFamily="34" charset="0"/>
                    <a:cs typeface="Open Sans Light" panose="020B0306030504020204" pitchFamily="34" charset="0"/>
                  </a:endParaRPr>
                </a:p>
              </p:txBody>
            </p:sp>
            <p:sp>
              <p:nvSpPr>
                <p:cNvPr id="33" name="TextBox 32">
                  <a:extLst>
                    <a:ext uri="{FF2B5EF4-FFF2-40B4-BE49-F238E27FC236}">
                      <a16:creationId xmlns:a16="http://schemas.microsoft.com/office/drawing/2014/main" xmlns="" id="{87A7B052-7865-4940-869B-CC440D15DC85}"/>
                    </a:ext>
                  </a:extLst>
                </p:cNvPr>
                <p:cNvSpPr txBox="1"/>
                <p:nvPr/>
              </p:nvSpPr>
              <p:spPr>
                <a:xfrm>
                  <a:off x="1622945" y="6520874"/>
                  <a:ext cx="1166809" cy="2254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en-US" altLang="ko-KR" sz="1000" dirty="0">
                      <a:solidFill>
                        <a:schemeClr val="bg1">
                          <a:lumMod val="50000"/>
                        </a:schemeClr>
                      </a:solidFill>
                      <a:latin typeface="+mj-lt"/>
                      <a:ea typeface="에스코어 드림 1 Thin" panose="020B0403030302020204" pitchFamily="34" charset="-127"/>
                      <a:cs typeface="Segoe UI Light" panose="020B0502040204020203" pitchFamily="34" charset="0"/>
                    </a:rPr>
                    <a:t>1-1 </a:t>
                  </a:r>
                  <a:r>
                    <a:rPr lang="en-US" altLang="ko-KR" sz="1000" dirty="0" err="1">
                      <a:solidFill>
                        <a:schemeClr val="bg1">
                          <a:lumMod val="50000"/>
                        </a:schemeClr>
                      </a:solidFill>
                      <a:latin typeface="+mj-lt"/>
                      <a:ea typeface="에스코어 드림 1 Thin" panose="020B0403030302020204" pitchFamily="34" charset="-127"/>
                      <a:cs typeface="Segoe UI Light" panose="020B0502040204020203" pitchFamily="34" charset="0"/>
                    </a:rPr>
                    <a:t>Waxrim</a:t>
                  </a:r>
                  <a:r>
                    <a:rPr lang="en-US" altLang="ko-KR" sz="1000" dirty="0">
                      <a:solidFill>
                        <a:schemeClr val="bg1">
                          <a:lumMod val="50000"/>
                        </a:schemeClr>
                      </a:solidFill>
                      <a:latin typeface="+mj-lt"/>
                      <a:ea typeface="에스코어 드림 1 Thin" panose="020B0403030302020204" pitchFamily="34" charset="-127"/>
                      <a:cs typeface="Segoe UI Light" panose="020B0502040204020203" pitchFamily="34" charset="0"/>
                    </a:rPr>
                    <a:t> </a:t>
                  </a:r>
                  <a:r>
                    <a:rPr lang="ko-KR" altLang="en-US" sz="1000" dirty="0">
                      <a:solidFill>
                        <a:schemeClr val="bg1">
                          <a:lumMod val="50000"/>
                        </a:schemeClr>
                      </a:solidFill>
                      <a:latin typeface="+mj-lt"/>
                      <a:ea typeface="에스코어 드림 1 Thin" panose="020B0403030302020204" pitchFamily="34" charset="-127"/>
                      <a:cs typeface="Segoe UI Light" panose="020B0502040204020203" pitchFamily="34" charset="0"/>
                    </a:rPr>
                    <a:t>제작</a:t>
                  </a:r>
                  <a:endParaRPr lang="en-US" altLang="ko-KR" sz="1000" dirty="0">
                    <a:solidFill>
                      <a:schemeClr val="bg1">
                        <a:lumMod val="50000"/>
                      </a:schemeClr>
                    </a:solidFill>
                    <a:latin typeface="+mj-lt"/>
                    <a:ea typeface="에스코어 드림 1 Thin" panose="020B0403030302020204" pitchFamily="34" charset="-127"/>
                    <a:cs typeface="Segoe UI Light" panose="020B0502040204020203" pitchFamily="34" charset="0"/>
                  </a:endParaRPr>
                </a:p>
              </p:txBody>
            </p:sp>
          </p:grpSp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xmlns="" id="{D74C3809-2D75-4E4C-9BE9-DFA8456DDACB}"/>
                  </a:ext>
                </a:extLst>
              </p:cNvPr>
              <p:cNvSpPr txBox="1"/>
              <p:nvPr/>
            </p:nvSpPr>
            <p:spPr>
              <a:xfrm rot="16200000">
                <a:off x="11629437" y="6332107"/>
                <a:ext cx="461837" cy="246221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US" sz="1000" dirty="0" smtClean="0">
                    <a:solidFill>
                      <a:schemeClr val="bg1">
                        <a:lumMod val="65000"/>
                      </a:schemeClr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  <a:cs typeface="Open Sans" panose="020B0606030504020204" pitchFamily="34" charset="0"/>
                  </a:rPr>
                  <a:t>17</a:t>
                </a:r>
                <a:endParaRPr lang="id-ID" sz="1000" dirty="0">
                  <a:solidFill>
                    <a:schemeClr val="bg1">
                      <a:lumMod val="65000"/>
                    </a:schemeClr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  <a:cs typeface="Open Sans" panose="020B0606030504020204" pitchFamily="34" charset="0"/>
                </a:endParaRPr>
              </a:p>
            </p:txBody>
          </p:sp>
        </p:grpSp>
        <p:cxnSp>
          <p:nvCxnSpPr>
            <p:cNvPr id="25" name="Straight Connector 66">
              <a:extLst>
                <a:ext uri="{FF2B5EF4-FFF2-40B4-BE49-F238E27FC236}">
                  <a16:creationId xmlns:a16="http://schemas.microsoft.com/office/drawing/2014/main" xmlns="" id="{F57D1931-382B-422E-9CE2-BC4EF1358EB7}"/>
                </a:ext>
              </a:extLst>
            </p:cNvPr>
            <p:cNvCxnSpPr/>
            <p:nvPr/>
          </p:nvCxnSpPr>
          <p:spPr>
            <a:xfrm rot="16200000">
              <a:off x="11860356" y="5907381"/>
              <a:ext cx="0" cy="356726"/>
            </a:xfrm>
            <a:prstGeom prst="line">
              <a:avLst/>
            </a:prstGeom>
            <a:ln>
              <a:solidFill>
                <a:schemeClr val="bg1">
                  <a:lumMod val="85000"/>
                  <a:alpha val="7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013369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개체 틀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33" b="14333"/>
          <a:stretch>
            <a:fillRect/>
          </a:stretch>
        </p:blipFill>
        <p:spPr>
          <a:xfrm rot="16200000">
            <a:off x="-2564405" y="2579917"/>
            <a:ext cx="6858000" cy="1698165"/>
          </a:xfrm>
          <a:custGeom>
            <a:avLst/>
            <a:gdLst>
              <a:gd name="connsiteX0" fmla="*/ 0 w 6880631"/>
              <a:gd name="connsiteY0" fmla="*/ 0 h 4375110"/>
              <a:gd name="connsiteX1" fmla="*/ 6858000 w 6880631"/>
              <a:gd name="connsiteY1" fmla="*/ 0 h 4375110"/>
              <a:gd name="connsiteX2" fmla="*/ 6880631 w 6880631"/>
              <a:gd name="connsiteY2" fmla="*/ 4375110 h 4375110"/>
              <a:gd name="connsiteX3" fmla="*/ 0 w 6880631"/>
              <a:gd name="connsiteY3" fmla="*/ 4241503 h 4375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80631" h="4375110">
                <a:moveTo>
                  <a:pt x="0" y="0"/>
                </a:moveTo>
                <a:lnTo>
                  <a:pt x="6858000" y="0"/>
                </a:lnTo>
                <a:cubicBezTo>
                  <a:pt x="6865544" y="1458229"/>
                  <a:pt x="6873087" y="2916882"/>
                  <a:pt x="6880631" y="4375110"/>
                </a:cubicBezTo>
                <a:cubicBezTo>
                  <a:pt x="4698416" y="2902885"/>
                  <a:pt x="475945" y="3633695"/>
                  <a:pt x="0" y="4241503"/>
                </a:cubicBezTo>
                <a:close/>
              </a:path>
            </a:pathLst>
          </a:custGeom>
        </p:spPr>
      </p:pic>
      <p:sp>
        <p:nvSpPr>
          <p:cNvPr id="4" name="Freeform: Shape 61">
            <a:extLst>
              <a:ext uri="{FF2B5EF4-FFF2-40B4-BE49-F238E27FC236}">
                <a16:creationId xmlns="" xmlns:a16="http://schemas.microsoft.com/office/drawing/2014/main" id="{2924D157-7087-4E6A-AA86-70575202A26F}"/>
              </a:ext>
            </a:extLst>
          </p:cNvPr>
          <p:cNvSpPr/>
          <p:nvPr/>
        </p:nvSpPr>
        <p:spPr>
          <a:xfrm rot="16200000">
            <a:off x="-1525889" y="2481346"/>
            <a:ext cx="4765456" cy="1713678"/>
          </a:xfrm>
          <a:custGeom>
            <a:avLst/>
            <a:gdLst>
              <a:gd name="connsiteX0" fmla="*/ 0 w 6880631"/>
              <a:gd name="connsiteY0" fmla="*/ 0 h 4375110"/>
              <a:gd name="connsiteX1" fmla="*/ 6858000 w 6880631"/>
              <a:gd name="connsiteY1" fmla="*/ 0 h 4375110"/>
              <a:gd name="connsiteX2" fmla="*/ 6880631 w 6880631"/>
              <a:gd name="connsiteY2" fmla="*/ 4375110 h 4375110"/>
              <a:gd name="connsiteX3" fmla="*/ 0 w 6880631"/>
              <a:gd name="connsiteY3" fmla="*/ 4241503 h 4375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80631" h="4375110">
                <a:moveTo>
                  <a:pt x="0" y="0"/>
                </a:moveTo>
                <a:lnTo>
                  <a:pt x="6858000" y="0"/>
                </a:lnTo>
                <a:cubicBezTo>
                  <a:pt x="6865544" y="1458229"/>
                  <a:pt x="6873087" y="2916882"/>
                  <a:pt x="6880631" y="4375110"/>
                </a:cubicBezTo>
                <a:cubicBezTo>
                  <a:pt x="4698416" y="2902885"/>
                  <a:pt x="475945" y="3633695"/>
                  <a:pt x="0" y="4241503"/>
                </a:cubicBezTo>
                <a:close/>
              </a:path>
            </a:pathLst>
          </a:custGeom>
          <a:gradFill>
            <a:gsLst>
              <a:gs pos="0">
                <a:schemeClr val="tx1">
                  <a:lumMod val="75000"/>
                  <a:lumOff val="25000"/>
                  <a:alpha val="50000"/>
                </a:schemeClr>
              </a:gs>
              <a:gs pos="100000">
                <a:schemeClr val="tx1">
                  <a:lumMod val="65000"/>
                  <a:lumOff val="35000"/>
                  <a:alpha val="4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46"/>
          </a:p>
        </p:txBody>
      </p:sp>
      <p:sp>
        <p:nvSpPr>
          <p:cNvPr id="6" name="Rectangle: Rounded Corners 51">
            <a:extLst>
              <a:ext uri="{FF2B5EF4-FFF2-40B4-BE49-F238E27FC236}">
                <a16:creationId xmlns="" xmlns:a16="http://schemas.microsoft.com/office/drawing/2014/main" id="{2E232821-9D3A-4C43-BC5F-FBBF7B88979E}"/>
              </a:ext>
            </a:extLst>
          </p:cNvPr>
          <p:cNvSpPr/>
          <p:nvPr/>
        </p:nvSpPr>
        <p:spPr>
          <a:xfrm rot="13500000">
            <a:off x="1014675" y="2869038"/>
            <a:ext cx="973864" cy="973864"/>
          </a:xfrm>
          <a:prstGeom prst="roundRect">
            <a:avLst>
              <a:gd name="adj" fmla="val 30266"/>
            </a:avLst>
          </a:prstGeom>
          <a:solidFill>
            <a:srgbClr val="92D050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050">
              <a:latin typeface="Nexa Bold" panose="02000000000000000000" pitchFamily="50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A67CB42-46EF-4CD9-90AB-957CF621DB45}"/>
              </a:ext>
            </a:extLst>
          </p:cNvPr>
          <p:cNvSpPr txBox="1"/>
          <p:nvPr/>
        </p:nvSpPr>
        <p:spPr>
          <a:xfrm rot="16200000">
            <a:off x="1031365" y="3118894"/>
            <a:ext cx="769763" cy="4385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050" b="1" dirty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Liberation Sans" panose="020B0604020202020204" pitchFamily="34" charset="0"/>
              </a:rPr>
              <a:t>복제</a:t>
            </a:r>
            <a:endParaRPr lang="en-US" altLang="ko-KR" sz="1050" b="1" dirty="0"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  <a:cs typeface="Liberation Sans" panose="020B0604020202020204" pitchFamily="34" charset="0"/>
            </a:endParaRPr>
          </a:p>
          <a:p>
            <a:pPr algn="ctr"/>
            <a:r>
              <a:rPr lang="en-US" altLang="ko-KR" sz="1200" b="1" dirty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Liberation Sans" panose="020B0604020202020204" pitchFamily="34" charset="0"/>
              </a:rPr>
              <a:t>Denture</a:t>
            </a:r>
            <a:endParaRPr lang="id-ID" altLang="ko-KR" sz="1050" b="1" dirty="0">
              <a:solidFill>
                <a:schemeClr val="bg1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  <a:cs typeface="Liberation Sans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385E053-1F7E-49DD-95C9-0D10D5498BAB}"/>
              </a:ext>
            </a:extLst>
          </p:cNvPr>
          <p:cNvSpPr txBox="1"/>
          <p:nvPr/>
        </p:nvSpPr>
        <p:spPr>
          <a:xfrm rot="16200000">
            <a:off x="-1051888" y="3078620"/>
            <a:ext cx="3097264" cy="5610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46" b="1" dirty="0">
                <a:solidFill>
                  <a:schemeClr val="bg1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Roboto Black" panose="02000000000000000000" pitchFamily="2" charset="0"/>
              </a:rPr>
              <a:t>PREPARATION</a:t>
            </a:r>
          </a:p>
        </p:txBody>
      </p:sp>
      <p:grpSp>
        <p:nvGrpSpPr>
          <p:cNvPr id="9" name="그룹 8"/>
          <p:cNvGrpSpPr/>
          <p:nvPr/>
        </p:nvGrpSpPr>
        <p:grpSpPr>
          <a:xfrm>
            <a:off x="3320312" y="3145403"/>
            <a:ext cx="567191" cy="567191"/>
            <a:chOff x="4801290" y="3202218"/>
            <a:chExt cx="475636" cy="475636"/>
          </a:xfrm>
        </p:grpSpPr>
        <p:sp>
          <p:nvSpPr>
            <p:cNvPr id="10" name="Oval 11">
              <a:extLst>
                <a:ext uri="{FF2B5EF4-FFF2-40B4-BE49-F238E27FC236}">
                  <a16:creationId xmlns="" xmlns:a16="http://schemas.microsoft.com/office/drawing/2014/main" id="{CC4A06AF-EECC-446F-8537-CAB283221DB3}"/>
                </a:ext>
              </a:extLst>
            </p:cNvPr>
            <p:cNvSpPr/>
            <p:nvPr/>
          </p:nvSpPr>
          <p:spPr>
            <a:xfrm rot="11048956">
              <a:off x="4801290" y="3202218"/>
              <a:ext cx="475636" cy="475636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969"/>
            </a:p>
          </p:txBody>
        </p:sp>
        <p:sp>
          <p:nvSpPr>
            <p:cNvPr id="11" name="AutoShape 117">
              <a:extLst>
                <a:ext uri="{FF2B5EF4-FFF2-40B4-BE49-F238E27FC236}">
                  <a16:creationId xmlns="" xmlns:a16="http://schemas.microsoft.com/office/drawing/2014/main" id="{E4AEAE2C-B624-44BE-A24E-78656136C80F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4940986" y="3366403"/>
              <a:ext cx="196244" cy="147267"/>
            </a:xfrm>
            <a:custGeom>
              <a:avLst/>
              <a:gdLst>
                <a:gd name="T0" fmla="+- 0 10799 1"/>
                <a:gd name="T1" fmla="*/ T0 w 21596"/>
                <a:gd name="T2" fmla="*/ 10800 h 21600"/>
                <a:gd name="T3" fmla="+- 0 10799 1"/>
                <a:gd name="T4" fmla="*/ T3 w 21596"/>
                <a:gd name="T5" fmla="*/ 10800 h 21600"/>
                <a:gd name="T6" fmla="+- 0 10799 1"/>
                <a:gd name="T7" fmla="*/ T6 w 21596"/>
                <a:gd name="T8" fmla="*/ 10800 h 21600"/>
                <a:gd name="T9" fmla="+- 0 10799 1"/>
                <a:gd name="T10" fmla="*/ T9 w 215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96" h="21600">
                  <a:moveTo>
                    <a:pt x="4511" y="2151"/>
                  </a:moveTo>
                  <a:lnTo>
                    <a:pt x="6064" y="3877"/>
                  </a:lnTo>
                  <a:lnTo>
                    <a:pt x="4246" y="6302"/>
                  </a:lnTo>
                  <a:lnTo>
                    <a:pt x="1353" y="6302"/>
                  </a:lnTo>
                  <a:cubicBezTo>
                    <a:pt x="1353" y="6302"/>
                    <a:pt x="4511" y="2151"/>
                    <a:pt x="4511" y="2151"/>
                  </a:cubicBezTo>
                  <a:close/>
                  <a:moveTo>
                    <a:pt x="17348" y="6302"/>
                  </a:moveTo>
                  <a:lnTo>
                    <a:pt x="15531" y="3877"/>
                  </a:lnTo>
                  <a:lnTo>
                    <a:pt x="17082" y="2153"/>
                  </a:lnTo>
                  <a:lnTo>
                    <a:pt x="20191" y="6302"/>
                  </a:lnTo>
                  <a:cubicBezTo>
                    <a:pt x="20191" y="6302"/>
                    <a:pt x="17348" y="6302"/>
                    <a:pt x="17348" y="6302"/>
                  </a:cubicBezTo>
                  <a:close/>
                  <a:moveTo>
                    <a:pt x="17264" y="7202"/>
                  </a:moveTo>
                  <a:lnTo>
                    <a:pt x="19663" y="7202"/>
                  </a:lnTo>
                  <a:lnTo>
                    <a:pt x="13021" y="16638"/>
                  </a:lnTo>
                  <a:cubicBezTo>
                    <a:pt x="13021" y="16638"/>
                    <a:pt x="17264" y="7202"/>
                    <a:pt x="17264" y="7202"/>
                  </a:cubicBezTo>
                  <a:close/>
                  <a:moveTo>
                    <a:pt x="8574" y="16637"/>
                  </a:moveTo>
                  <a:lnTo>
                    <a:pt x="1933" y="7202"/>
                  </a:lnTo>
                  <a:lnTo>
                    <a:pt x="4330" y="7202"/>
                  </a:lnTo>
                  <a:cubicBezTo>
                    <a:pt x="4330" y="7202"/>
                    <a:pt x="8574" y="16637"/>
                    <a:pt x="8574" y="16637"/>
                  </a:cubicBezTo>
                  <a:close/>
                  <a:moveTo>
                    <a:pt x="8429" y="7202"/>
                  </a:moveTo>
                  <a:lnTo>
                    <a:pt x="10084" y="18249"/>
                  </a:lnTo>
                  <a:lnTo>
                    <a:pt x="5117" y="7202"/>
                  </a:lnTo>
                  <a:cubicBezTo>
                    <a:pt x="5117" y="7202"/>
                    <a:pt x="8429" y="7202"/>
                    <a:pt x="8429" y="7202"/>
                  </a:cubicBezTo>
                  <a:close/>
                  <a:moveTo>
                    <a:pt x="6584" y="4456"/>
                  </a:moveTo>
                  <a:lnTo>
                    <a:pt x="8246" y="6302"/>
                  </a:lnTo>
                  <a:lnTo>
                    <a:pt x="5200" y="6302"/>
                  </a:lnTo>
                  <a:cubicBezTo>
                    <a:pt x="5200" y="6302"/>
                    <a:pt x="6584" y="4456"/>
                    <a:pt x="6584" y="4456"/>
                  </a:cubicBezTo>
                  <a:close/>
                  <a:moveTo>
                    <a:pt x="6543" y="3238"/>
                  </a:moveTo>
                  <a:lnTo>
                    <a:pt x="5250" y="1800"/>
                  </a:lnTo>
                  <a:lnTo>
                    <a:pt x="7621" y="1800"/>
                  </a:lnTo>
                  <a:cubicBezTo>
                    <a:pt x="7621" y="1800"/>
                    <a:pt x="6543" y="3238"/>
                    <a:pt x="6543" y="3238"/>
                  </a:cubicBezTo>
                  <a:close/>
                  <a:moveTo>
                    <a:pt x="10797" y="3466"/>
                  </a:moveTo>
                  <a:lnTo>
                    <a:pt x="9299" y="1800"/>
                  </a:lnTo>
                  <a:lnTo>
                    <a:pt x="12296" y="1800"/>
                  </a:lnTo>
                  <a:cubicBezTo>
                    <a:pt x="12296" y="1800"/>
                    <a:pt x="10797" y="3466"/>
                    <a:pt x="10797" y="3466"/>
                  </a:cubicBezTo>
                  <a:close/>
                  <a:moveTo>
                    <a:pt x="13974" y="1800"/>
                  </a:moveTo>
                  <a:lnTo>
                    <a:pt x="16345" y="1800"/>
                  </a:lnTo>
                  <a:lnTo>
                    <a:pt x="15052" y="3238"/>
                  </a:lnTo>
                  <a:cubicBezTo>
                    <a:pt x="15052" y="3238"/>
                    <a:pt x="13974" y="1800"/>
                    <a:pt x="13974" y="1800"/>
                  </a:cubicBezTo>
                  <a:close/>
                  <a:moveTo>
                    <a:pt x="13349" y="6302"/>
                  </a:moveTo>
                  <a:lnTo>
                    <a:pt x="15011" y="4456"/>
                  </a:lnTo>
                  <a:lnTo>
                    <a:pt x="16394" y="6302"/>
                  </a:lnTo>
                  <a:cubicBezTo>
                    <a:pt x="16394" y="6302"/>
                    <a:pt x="13349" y="6302"/>
                    <a:pt x="13349" y="6302"/>
                  </a:cubicBezTo>
                  <a:close/>
                  <a:moveTo>
                    <a:pt x="13166" y="7202"/>
                  </a:moveTo>
                  <a:lnTo>
                    <a:pt x="16478" y="7202"/>
                  </a:lnTo>
                  <a:lnTo>
                    <a:pt x="11511" y="18249"/>
                  </a:lnTo>
                  <a:cubicBezTo>
                    <a:pt x="11511" y="18249"/>
                    <a:pt x="13166" y="7202"/>
                    <a:pt x="13166" y="7202"/>
                  </a:cubicBezTo>
                  <a:close/>
                  <a:moveTo>
                    <a:pt x="12478" y="7202"/>
                  </a:moveTo>
                  <a:lnTo>
                    <a:pt x="10797" y="18414"/>
                  </a:lnTo>
                  <a:lnTo>
                    <a:pt x="9117" y="7202"/>
                  </a:lnTo>
                  <a:cubicBezTo>
                    <a:pt x="9117" y="7202"/>
                    <a:pt x="12478" y="7202"/>
                    <a:pt x="12478" y="7202"/>
                  </a:cubicBezTo>
                  <a:close/>
                  <a:moveTo>
                    <a:pt x="8773" y="5716"/>
                  </a:moveTo>
                  <a:lnTo>
                    <a:pt x="7064" y="3817"/>
                  </a:lnTo>
                  <a:lnTo>
                    <a:pt x="8426" y="2000"/>
                  </a:lnTo>
                  <a:lnTo>
                    <a:pt x="10270" y="4051"/>
                  </a:lnTo>
                  <a:cubicBezTo>
                    <a:pt x="10270" y="4051"/>
                    <a:pt x="8773" y="5716"/>
                    <a:pt x="8773" y="5716"/>
                  </a:cubicBezTo>
                  <a:close/>
                  <a:moveTo>
                    <a:pt x="11325" y="4051"/>
                  </a:moveTo>
                  <a:lnTo>
                    <a:pt x="13169" y="2000"/>
                  </a:lnTo>
                  <a:lnTo>
                    <a:pt x="14531" y="3817"/>
                  </a:lnTo>
                  <a:lnTo>
                    <a:pt x="12822" y="5716"/>
                  </a:lnTo>
                  <a:cubicBezTo>
                    <a:pt x="12822" y="5716"/>
                    <a:pt x="11325" y="4051"/>
                    <a:pt x="11325" y="4051"/>
                  </a:cubicBezTo>
                  <a:close/>
                  <a:moveTo>
                    <a:pt x="12296" y="6302"/>
                  </a:moveTo>
                  <a:lnTo>
                    <a:pt x="9299" y="6302"/>
                  </a:lnTo>
                  <a:lnTo>
                    <a:pt x="10797" y="4638"/>
                  </a:lnTo>
                  <a:cubicBezTo>
                    <a:pt x="10797" y="4638"/>
                    <a:pt x="12296" y="6302"/>
                    <a:pt x="12296" y="6302"/>
                  </a:cubicBezTo>
                  <a:close/>
                  <a:moveTo>
                    <a:pt x="21200" y="5102"/>
                  </a:moveTo>
                  <a:lnTo>
                    <a:pt x="17771" y="527"/>
                  </a:lnTo>
                  <a:cubicBezTo>
                    <a:pt x="17518" y="189"/>
                    <a:pt x="17176" y="0"/>
                    <a:pt x="16817" y="0"/>
                  </a:cubicBezTo>
                  <a:lnTo>
                    <a:pt x="4779" y="0"/>
                  </a:lnTo>
                  <a:cubicBezTo>
                    <a:pt x="4420" y="0"/>
                    <a:pt x="4077" y="189"/>
                    <a:pt x="3824" y="527"/>
                  </a:cubicBezTo>
                  <a:lnTo>
                    <a:pt x="395" y="5102"/>
                  </a:lnTo>
                  <a:cubicBezTo>
                    <a:pt x="131" y="5455"/>
                    <a:pt x="-1" y="5921"/>
                    <a:pt x="-1" y="6387"/>
                  </a:cubicBezTo>
                  <a:cubicBezTo>
                    <a:pt x="1" y="6810"/>
                    <a:pt x="114" y="7233"/>
                    <a:pt x="341" y="7573"/>
                  </a:cubicBezTo>
                  <a:lnTo>
                    <a:pt x="9788" y="20995"/>
                  </a:lnTo>
                  <a:cubicBezTo>
                    <a:pt x="10045" y="21379"/>
                    <a:pt x="10412" y="21599"/>
                    <a:pt x="10797" y="21599"/>
                  </a:cubicBezTo>
                  <a:cubicBezTo>
                    <a:pt x="11183" y="21599"/>
                    <a:pt x="11550" y="21379"/>
                    <a:pt x="11807" y="20995"/>
                  </a:cubicBezTo>
                  <a:lnTo>
                    <a:pt x="21255" y="7573"/>
                  </a:lnTo>
                  <a:cubicBezTo>
                    <a:pt x="21485" y="7226"/>
                    <a:pt x="21598" y="6791"/>
                    <a:pt x="21595" y="6359"/>
                  </a:cubicBezTo>
                  <a:cubicBezTo>
                    <a:pt x="21593" y="5902"/>
                    <a:pt x="21459" y="5449"/>
                    <a:pt x="21200" y="5102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3188" tIns="13188" rIns="13188" bIns="13188" anchor="ctr"/>
            <a:lstStyle/>
            <a:p>
              <a:pPr algn="ctr" defTabSz="15826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038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12" name="그룹 11"/>
          <p:cNvGrpSpPr/>
          <p:nvPr/>
        </p:nvGrpSpPr>
        <p:grpSpPr>
          <a:xfrm>
            <a:off x="6301533" y="4179617"/>
            <a:ext cx="567191" cy="567191"/>
            <a:chOff x="4801290" y="4779283"/>
            <a:chExt cx="475636" cy="475636"/>
          </a:xfrm>
        </p:grpSpPr>
        <p:sp>
          <p:nvSpPr>
            <p:cNvPr id="13" name="Oval 24">
              <a:extLst>
                <a:ext uri="{FF2B5EF4-FFF2-40B4-BE49-F238E27FC236}">
                  <a16:creationId xmlns="" xmlns:a16="http://schemas.microsoft.com/office/drawing/2014/main" id="{FEBCD66A-55C6-41ED-9C83-7E42F5F6F23F}"/>
                </a:ext>
              </a:extLst>
            </p:cNvPr>
            <p:cNvSpPr/>
            <p:nvPr/>
          </p:nvSpPr>
          <p:spPr>
            <a:xfrm>
              <a:off x="4801290" y="4779283"/>
              <a:ext cx="475636" cy="475636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969"/>
            </a:p>
          </p:txBody>
        </p:sp>
        <p:grpSp>
          <p:nvGrpSpPr>
            <p:cNvPr id="14" name="Group 25">
              <a:extLst>
                <a:ext uri="{FF2B5EF4-FFF2-40B4-BE49-F238E27FC236}">
                  <a16:creationId xmlns="" xmlns:a16="http://schemas.microsoft.com/office/drawing/2014/main" id="{14BE1032-79B3-4669-9241-CBC56369024D}"/>
                </a:ext>
              </a:extLst>
            </p:cNvPr>
            <p:cNvGrpSpPr/>
            <p:nvPr/>
          </p:nvGrpSpPr>
          <p:grpSpPr>
            <a:xfrm>
              <a:off x="4940986" y="4918979"/>
              <a:ext cx="196244" cy="196244"/>
              <a:chOff x="8216107" y="2577307"/>
              <a:chExt cx="464344" cy="464344"/>
            </a:xfrm>
            <a:solidFill>
              <a:schemeClr val="bg1"/>
            </a:solidFill>
          </p:grpSpPr>
          <p:sp>
            <p:nvSpPr>
              <p:cNvPr id="15" name="AutoShape 52">
                <a:extLst>
                  <a:ext uri="{FF2B5EF4-FFF2-40B4-BE49-F238E27FC236}">
                    <a16:creationId xmlns="" xmlns:a16="http://schemas.microsoft.com/office/drawing/2014/main" id="{B97D2BD1-5764-45FA-801B-17933603E9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16107" y="2577307"/>
                <a:ext cx="464344" cy="464344"/>
              </a:xfrm>
              <a:custGeom>
                <a:avLst/>
                <a:gdLst>
                  <a:gd name="T0" fmla="+- 0 10800 87"/>
                  <a:gd name="T1" fmla="*/ T0 w 21426"/>
                  <a:gd name="T2" fmla="+- 0 10799 73"/>
                  <a:gd name="T3" fmla="*/ 10799 h 21453"/>
                  <a:gd name="T4" fmla="+- 0 10800 87"/>
                  <a:gd name="T5" fmla="*/ T4 w 21426"/>
                  <a:gd name="T6" fmla="+- 0 10799 73"/>
                  <a:gd name="T7" fmla="*/ 10799 h 21453"/>
                  <a:gd name="T8" fmla="+- 0 10800 87"/>
                  <a:gd name="T9" fmla="*/ T8 w 21426"/>
                  <a:gd name="T10" fmla="+- 0 10799 73"/>
                  <a:gd name="T11" fmla="*/ 10799 h 21453"/>
                  <a:gd name="T12" fmla="+- 0 10800 87"/>
                  <a:gd name="T13" fmla="*/ T12 w 21426"/>
                  <a:gd name="T14" fmla="+- 0 10799 73"/>
                  <a:gd name="T15" fmla="*/ 10799 h 2145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426" h="21453">
                    <a:moveTo>
                      <a:pt x="8034" y="20112"/>
                    </a:moveTo>
                    <a:cubicBezTo>
                      <a:pt x="5816" y="17892"/>
                      <a:pt x="3556" y="15628"/>
                      <a:pt x="1338" y="13408"/>
                    </a:cubicBezTo>
                    <a:cubicBezTo>
                      <a:pt x="3241" y="7240"/>
                      <a:pt x="11488" y="7509"/>
                      <a:pt x="13391" y="1341"/>
                    </a:cubicBezTo>
                    <a:cubicBezTo>
                      <a:pt x="15609" y="3560"/>
                      <a:pt x="17869" y="5825"/>
                      <a:pt x="20087" y="8045"/>
                    </a:cubicBezTo>
                    <a:cubicBezTo>
                      <a:pt x="18184" y="14212"/>
                      <a:pt x="9937" y="13944"/>
                      <a:pt x="8034" y="20112"/>
                    </a:cubicBezTo>
                    <a:moveTo>
                      <a:pt x="21034" y="7097"/>
                    </a:moveTo>
                    <a:lnTo>
                      <a:pt x="14338" y="393"/>
                    </a:lnTo>
                    <a:cubicBezTo>
                      <a:pt x="14006" y="60"/>
                      <a:pt x="13525" y="-73"/>
                      <a:pt x="13069" y="39"/>
                    </a:cubicBezTo>
                    <a:cubicBezTo>
                      <a:pt x="12828" y="98"/>
                      <a:pt x="12614" y="222"/>
                      <a:pt x="12444" y="393"/>
                    </a:cubicBezTo>
                    <a:cubicBezTo>
                      <a:pt x="12292" y="545"/>
                      <a:pt x="12177" y="733"/>
                      <a:pt x="12112" y="944"/>
                    </a:cubicBezTo>
                    <a:cubicBezTo>
                      <a:pt x="11808" y="1929"/>
                      <a:pt x="11283" y="2785"/>
                      <a:pt x="10507" y="3562"/>
                    </a:cubicBezTo>
                    <a:cubicBezTo>
                      <a:pt x="9471" y="4598"/>
                      <a:pt x="8121" y="5384"/>
                      <a:pt x="6693" y="6214"/>
                    </a:cubicBezTo>
                    <a:cubicBezTo>
                      <a:pt x="5177" y="7094"/>
                      <a:pt x="3611" y="8006"/>
                      <a:pt x="2328" y="9290"/>
                    </a:cubicBezTo>
                    <a:cubicBezTo>
                      <a:pt x="1237" y="10383"/>
                      <a:pt x="493" y="11600"/>
                      <a:pt x="59" y="13011"/>
                    </a:cubicBezTo>
                    <a:cubicBezTo>
                      <a:pt x="-87" y="13488"/>
                      <a:pt x="40" y="14004"/>
                      <a:pt x="391" y="14356"/>
                    </a:cubicBezTo>
                    <a:lnTo>
                      <a:pt x="7087" y="21060"/>
                    </a:lnTo>
                    <a:cubicBezTo>
                      <a:pt x="7419" y="21393"/>
                      <a:pt x="7900" y="21526"/>
                      <a:pt x="8356" y="21414"/>
                    </a:cubicBezTo>
                    <a:cubicBezTo>
                      <a:pt x="8597" y="21354"/>
                      <a:pt x="8811" y="21231"/>
                      <a:pt x="8981" y="21060"/>
                    </a:cubicBezTo>
                    <a:cubicBezTo>
                      <a:pt x="9133" y="20908"/>
                      <a:pt x="9248" y="20720"/>
                      <a:pt x="9314" y="20508"/>
                    </a:cubicBezTo>
                    <a:cubicBezTo>
                      <a:pt x="9617" y="19523"/>
                      <a:pt x="10142" y="18667"/>
                      <a:pt x="10918" y="17890"/>
                    </a:cubicBezTo>
                    <a:cubicBezTo>
                      <a:pt x="11954" y="16853"/>
                      <a:pt x="13304" y="16069"/>
                      <a:pt x="14733" y="15239"/>
                    </a:cubicBezTo>
                    <a:cubicBezTo>
                      <a:pt x="16248" y="14357"/>
                      <a:pt x="17814" y="13446"/>
                      <a:pt x="19097" y="12162"/>
                    </a:cubicBezTo>
                    <a:cubicBezTo>
                      <a:pt x="20188" y="11070"/>
                      <a:pt x="20932" y="9852"/>
                      <a:pt x="21366" y="8440"/>
                    </a:cubicBezTo>
                    <a:cubicBezTo>
                      <a:pt x="21512" y="7965"/>
                      <a:pt x="21385" y="7448"/>
                      <a:pt x="21034" y="7097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3188" tIns="13188" rIns="13188" bIns="13188" anchor="ctr"/>
              <a:lstStyle/>
              <a:p>
                <a:pPr algn="ctr" defTabSz="15826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038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16" name="AutoShape 53">
                <a:extLst>
                  <a:ext uri="{FF2B5EF4-FFF2-40B4-BE49-F238E27FC236}">
                    <a16:creationId xmlns="" xmlns:a16="http://schemas.microsoft.com/office/drawing/2014/main" id="{6101AF2E-CF93-473F-8E64-E5E61A32B9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390732" y="2736850"/>
                <a:ext cx="125413" cy="130175"/>
              </a:xfrm>
              <a:custGeom>
                <a:avLst/>
                <a:gdLst>
                  <a:gd name="T0" fmla="+- 0 10801 59"/>
                  <a:gd name="T1" fmla="*/ T0 w 21484"/>
                  <a:gd name="T2" fmla="+- 0 10799 41"/>
                  <a:gd name="T3" fmla="*/ 10799 h 21516"/>
                  <a:gd name="T4" fmla="+- 0 10801 59"/>
                  <a:gd name="T5" fmla="*/ T4 w 21484"/>
                  <a:gd name="T6" fmla="+- 0 10799 41"/>
                  <a:gd name="T7" fmla="*/ 10799 h 21516"/>
                  <a:gd name="T8" fmla="+- 0 10801 59"/>
                  <a:gd name="T9" fmla="*/ T8 w 21484"/>
                  <a:gd name="T10" fmla="+- 0 10799 41"/>
                  <a:gd name="T11" fmla="*/ 10799 h 21516"/>
                  <a:gd name="T12" fmla="+- 0 10801 59"/>
                  <a:gd name="T13" fmla="*/ T12 w 21484"/>
                  <a:gd name="T14" fmla="+- 0 10799 41"/>
                  <a:gd name="T15" fmla="*/ 10799 h 2151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484" h="21516">
                    <a:moveTo>
                      <a:pt x="17511" y="14987"/>
                    </a:moveTo>
                    <a:cubicBezTo>
                      <a:pt x="17287" y="15384"/>
                      <a:pt x="17032" y="15740"/>
                      <a:pt x="16731" y="16049"/>
                    </a:cubicBezTo>
                    <a:cubicBezTo>
                      <a:pt x="15340" y="14692"/>
                      <a:pt x="13947" y="13205"/>
                      <a:pt x="12559" y="11675"/>
                    </a:cubicBezTo>
                    <a:cubicBezTo>
                      <a:pt x="12912" y="11521"/>
                      <a:pt x="13287" y="11362"/>
                      <a:pt x="13689" y="11198"/>
                    </a:cubicBezTo>
                    <a:cubicBezTo>
                      <a:pt x="14092" y="11034"/>
                      <a:pt x="14494" y="10927"/>
                      <a:pt x="14895" y="10861"/>
                    </a:cubicBezTo>
                    <a:cubicBezTo>
                      <a:pt x="15308" y="10801"/>
                      <a:pt x="15715" y="10819"/>
                      <a:pt x="16122" y="10913"/>
                    </a:cubicBezTo>
                    <a:cubicBezTo>
                      <a:pt x="16527" y="11011"/>
                      <a:pt x="16909" y="11222"/>
                      <a:pt x="17262" y="11554"/>
                    </a:cubicBezTo>
                    <a:cubicBezTo>
                      <a:pt x="17612" y="11890"/>
                      <a:pt x="17835" y="12244"/>
                      <a:pt x="17923" y="12620"/>
                    </a:cubicBezTo>
                    <a:cubicBezTo>
                      <a:pt x="18020" y="13004"/>
                      <a:pt x="18025" y="13392"/>
                      <a:pt x="17958" y="13789"/>
                    </a:cubicBezTo>
                    <a:cubicBezTo>
                      <a:pt x="17883" y="14187"/>
                      <a:pt x="17738" y="14585"/>
                      <a:pt x="17511" y="14987"/>
                    </a:cubicBezTo>
                    <a:moveTo>
                      <a:pt x="5799" y="10193"/>
                    </a:moveTo>
                    <a:cubicBezTo>
                      <a:pt x="5096" y="10221"/>
                      <a:pt x="4482" y="9996"/>
                      <a:pt x="3946" y="9496"/>
                    </a:cubicBezTo>
                    <a:cubicBezTo>
                      <a:pt x="3717" y="9285"/>
                      <a:pt x="3558" y="9028"/>
                      <a:pt x="3461" y="8724"/>
                    </a:cubicBezTo>
                    <a:cubicBezTo>
                      <a:pt x="3359" y="8420"/>
                      <a:pt x="3326" y="8088"/>
                      <a:pt x="3366" y="7723"/>
                    </a:cubicBezTo>
                    <a:cubicBezTo>
                      <a:pt x="3397" y="7363"/>
                      <a:pt x="3509" y="6989"/>
                      <a:pt x="3703" y="6610"/>
                    </a:cubicBezTo>
                    <a:cubicBezTo>
                      <a:pt x="3889" y="6231"/>
                      <a:pt x="4160" y="5852"/>
                      <a:pt x="4510" y="5487"/>
                    </a:cubicBezTo>
                    <a:cubicBezTo>
                      <a:pt x="5768" y="6694"/>
                      <a:pt x="7022" y="8018"/>
                      <a:pt x="8282" y="9388"/>
                    </a:cubicBezTo>
                    <a:cubicBezTo>
                      <a:pt x="7330" y="9893"/>
                      <a:pt x="6501" y="10164"/>
                      <a:pt x="5799" y="10193"/>
                    </a:cubicBezTo>
                    <a:moveTo>
                      <a:pt x="19678" y="8570"/>
                    </a:moveTo>
                    <a:cubicBezTo>
                      <a:pt x="18868" y="7915"/>
                      <a:pt x="18055" y="7470"/>
                      <a:pt x="17235" y="7250"/>
                    </a:cubicBezTo>
                    <a:cubicBezTo>
                      <a:pt x="16421" y="7031"/>
                      <a:pt x="15603" y="6942"/>
                      <a:pt x="14779" y="6998"/>
                    </a:cubicBezTo>
                    <a:cubicBezTo>
                      <a:pt x="13964" y="7059"/>
                      <a:pt x="13130" y="7236"/>
                      <a:pt x="12296" y="7545"/>
                    </a:cubicBezTo>
                    <a:cubicBezTo>
                      <a:pt x="11462" y="7859"/>
                      <a:pt x="10625" y="8200"/>
                      <a:pt x="9782" y="8593"/>
                    </a:cubicBezTo>
                    <a:cubicBezTo>
                      <a:pt x="8448" y="7115"/>
                      <a:pt x="7114" y="5658"/>
                      <a:pt x="5778" y="4299"/>
                    </a:cubicBezTo>
                    <a:cubicBezTo>
                      <a:pt x="6382" y="3775"/>
                      <a:pt x="6963" y="3509"/>
                      <a:pt x="7526" y="3490"/>
                    </a:cubicBezTo>
                    <a:cubicBezTo>
                      <a:pt x="8088" y="3467"/>
                      <a:pt x="8631" y="3523"/>
                      <a:pt x="9145" y="3649"/>
                    </a:cubicBezTo>
                    <a:cubicBezTo>
                      <a:pt x="9669" y="3775"/>
                      <a:pt x="10149" y="3883"/>
                      <a:pt x="10590" y="3967"/>
                    </a:cubicBezTo>
                    <a:cubicBezTo>
                      <a:pt x="11038" y="4051"/>
                      <a:pt x="11424" y="3958"/>
                      <a:pt x="11765" y="3682"/>
                    </a:cubicBezTo>
                    <a:cubicBezTo>
                      <a:pt x="12123" y="3382"/>
                      <a:pt x="12321" y="2994"/>
                      <a:pt x="12351" y="2526"/>
                    </a:cubicBezTo>
                    <a:cubicBezTo>
                      <a:pt x="12376" y="2054"/>
                      <a:pt x="12189" y="1596"/>
                      <a:pt x="11782" y="1147"/>
                    </a:cubicBezTo>
                    <a:cubicBezTo>
                      <a:pt x="11258" y="569"/>
                      <a:pt x="10630" y="216"/>
                      <a:pt x="9872" y="85"/>
                    </a:cubicBezTo>
                    <a:cubicBezTo>
                      <a:pt x="9126" y="-41"/>
                      <a:pt x="8358" y="-30"/>
                      <a:pt x="7564" y="136"/>
                    </a:cubicBezTo>
                    <a:cubicBezTo>
                      <a:pt x="6780" y="309"/>
                      <a:pt x="6032" y="595"/>
                      <a:pt x="5324" y="997"/>
                    </a:cubicBezTo>
                    <a:cubicBezTo>
                      <a:pt x="4617" y="1399"/>
                      <a:pt x="4048" y="1811"/>
                      <a:pt x="3626" y="2213"/>
                    </a:cubicBezTo>
                    <a:cubicBezTo>
                      <a:pt x="3464" y="2066"/>
                      <a:pt x="3302" y="1918"/>
                      <a:pt x="3141" y="1773"/>
                    </a:cubicBezTo>
                    <a:cubicBezTo>
                      <a:pt x="2963" y="1614"/>
                      <a:pt x="2739" y="1530"/>
                      <a:pt x="2471" y="1535"/>
                    </a:cubicBezTo>
                    <a:cubicBezTo>
                      <a:pt x="2200" y="1535"/>
                      <a:pt x="1977" y="1647"/>
                      <a:pt x="1793" y="1853"/>
                    </a:cubicBezTo>
                    <a:cubicBezTo>
                      <a:pt x="1615" y="2054"/>
                      <a:pt x="1530" y="2288"/>
                      <a:pt x="1565" y="2536"/>
                    </a:cubicBezTo>
                    <a:cubicBezTo>
                      <a:pt x="1589" y="2793"/>
                      <a:pt x="1696" y="2989"/>
                      <a:pt x="1880" y="3139"/>
                    </a:cubicBezTo>
                    <a:cubicBezTo>
                      <a:pt x="2044" y="3270"/>
                      <a:pt x="2203" y="3401"/>
                      <a:pt x="2364" y="3537"/>
                    </a:cubicBezTo>
                    <a:cubicBezTo>
                      <a:pt x="1731" y="4276"/>
                      <a:pt x="1207" y="5094"/>
                      <a:pt x="795" y="5957"/>
                    </a:cubicBezTo>
                    <a:cubicBezTo>
                      <a:pt x="378" y="6820"/>
                      <a:pt x="130" y="7676"/>
                      <a:pt x="37" y="8509"/>
                    </a:cubicBezTo>
                    <a:cubicBezTo>
                      <a:pt x="-59" y="9346"/>
                      <a:pt x="33" y="10113"/>
                      <a:pt x="298" y="10824"/>
                    </a:cubicBezTo>
                    <a:cubicBezTo>
                      <a:pt x="566" y="11540"/>
                      <a:pt x="1056" y="12148"/>
                      <a:pt x="1774" y="12723"/>
                    </a:cubicBezTo>
                    <a:cubicBezTo>
                      <a:pt x="2942" y="13658"/>
                      <a:pt x="4321" y="14056"/>
                      <a:pt x="5915" y="13967"/>
                    </a:cubicBezTo>
                    <a:cubicBezTo>
                      <a:pt x="7507" y="13874"/>
                      <a:pt x="9223" y="13415"/>
                      <a:pt x="11064" y="12461"/>
                    </a:cubicBezTo>
                    <a:cubicBezTo>
                      <a:pt x="12532" y="14093"/>
                      <a:pt x="14002" y="15716"/>
                      <a:pt x="15470" y="17223"/>
                    </a:cubicBezTo>
                    <a:cubicBezTo>
                      <a:pt x="14849" y="17728"/>
                      <a:pt x="14305" y="18018"/>
                      <a:pt x="13826" y="18111"/>
                    </a:cubicBezTo>
                    <a:cubicBezTo>
                      <a:pt x="13344" y="18210"/>
                      <a:pt x="12917" y="18200"/>
                      <a:pt x="12530" y="18088"/>
                    </a:cubicBezTo>
                    <a:cubicBezTo>
                      <a:pt x="12142" y="17971"/>
                      <a:pt x="11782" y="17803"/>
                      <a:pt x="11455" y="17587"/>
                    </a:cubicBezTo>
                    <a:cubicBezTo>
                      <a:pt x="11125" y="17368"/>
                      <a:pt x="10799" y="17181"/>
                      <a:pt x="10474" y="17026"/>
                    </a:cubicBezTo>
                    <a:cubicBezTo>
                      <a:pt x="10154" y="16872"/>
                      <a:pt x="9823" y="16788"/>
                      <a:pt x="9486" y="16783"/>
                    </a:cubicBezTo>
                    <a:cubicBezTo>
                      <a:pt x="9145" y="16778"/>
                      <a:pt x="8785" y="16937"/>
                      <a:pt x="8388" y="17265"/>
                    </a:cubicBezTo>
                    <a:cubicBezTo>
                      <a:pt x="7981" y="17606"/>
                      <a:pt x="7777" y="18004"/>
                      <a:pt x="7777" y="18453"/>
                    </a:cubicBezTo>
                    <a:cubicBezTo>
                      <a:pt x="7777" y="18897"/>
                      <a:pt x="7991" y="19351"/>
                      <a:pt x="8408" y="19809"/>
                    </a:cubicBezTo>
                    <a:cubicBezTo>
                      <a:pt x="8830" y="20268"/>
                      <a:pt x="9379" y="20651"/>
                      <a:pt x="10042" y="20955"/>
                    </a:cubicBezTo>
                    <a:cubicBezTo>
                      <a:pt x="10708" y="21259"/>
                      <a:pt x="11455" y="21451"/>
                      <a:pt x="12279" y="21502"/>
                    </a:cubicBezTo>
                    <a:cubicBezTo>
                      <a:pt x="13103" y="21559"/>
                      <a:pt x="13970" y="21437"/>
                      <a:pt x="14886" y="21109"/>
                    </a:cubicBezTo>
                    <a:cubicBezTo>
                      <a:pt x="15807" y="20787"/>
                      <a:pt x="16721" y="20202"/>
                      <a:pt x="17617" y="19332"/>
                    </a:cubicBezTo>
                    <a:cubicBezTo>
                      <a:pt x="18051" y="19739"/>
                      <a:pt x="18489" y="20127"/>
                      <a:pt x="18921" y="20501"/>
                    </a:cubicBezTo>
                    <a:cubicBezTo>
                      <a:pt x="19107" y="20656"/>
                      <a:pt x="19328" y="20731"/>
                      <a:pt x="19601" y="20712"/>
                    </a:cubicBezTo>
                    <a:cubicBezTo>
                      <a:pt x="19861" y="20703"/>
                      <a:pt x="20090" y="20586"/>
                      <a:pt x="20269" y="20375"/>
                    </a:cubicBezTo>
                    <a:cubicBezTo>
                      <a:pt x="20455" y="20160"/>
                      <a:pt x="20532" y="19921"/>
                      <a:pt x="20503" y="19674"/>
                    </a:cubicBezTo>
                    <a:cubicBezTo>
                      <a:pt x="20477" y="19421"/>
                      <a:pt x="20371" y="19229"/>
                      <a:pt x="20192" y="19089"/>
                    </a:cubicBezTo>
                    <a:cubicBezTo>
                      <a:pt x="19755" y="18752"/>
                      <a:pt x="19321" y="18397"/>
                      <a:pt x="18884" y="18022"/>
                    </a:cubicBezTo>
                    <a:cubicBezTo>
                      <a:pt x="19626" y="17143"/>
                      <a:pt x="20221" y="16217"/>
                      <a:pt x="20664" y="15300"/>
                    </a:cubicBezTo>
                    <a:cubicBezTo>
                      <a:pt x="21103" y="14379"/>
                      <a:pt x="21367" y="13490"/>
                      <a:pt x="21453" y="12667"/>
                    </a:cubicBezTo>
                    <a:cubicBezTo>
                      <a:pt x="21540" y="11839"/>
                      <a:pt x="21439" y="11091"/>
                      <a:pt x="21159" y="10412"/>
                    </a:cubicBezTo>
                    <a:cubicBezTo>
                      <a:pt x="20880" y="9725"/>
                      <a:pt x="20386" y="9135"/>
                      <a:pt x="19678" y="857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3188" tIns="13188" rIns="13188" bIns="13188" anchor="ctr"/>
              <a:lstStyle/>
              <a:p>
                <a:pPr algn="ctr" defTabSz="15826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038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17" name="AutoShape 54">
                <a:extLst>
                  <a:ext uri="{FF2B5EF4-FFF2-40B4-BE49-F238E27FC236}">
                    <a16:creationId xmlns="" xmlns:a16="http://schemas.microsoft.com/office/drawing/2014/main" id="{68405711-EF53-455A-A944-F5F39364F1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375650" y="2896394"/>
                <a:ext cx="70644" cy="73819"/>
              </a:xfrm>
              <a:custGeom>
                <a:avLst/>
                <a:gdLst>
                  <a:gd name="T0" fmla="+- 0 10791 197"/>
                  <a:gd name="T1" fmla="*/ T0 w 21188"/>
                  <a:gd name="T2" fmla="+- 0 10794 193"/>
                  <a:gd name="T3" fmla="*/ 10794 h 21203"/>
                  <a:gd name="T4" fmla="+- 0 10791 197"/>
                  <a:gd name="T5" fmla="*/ T4 w 21188"/>
                  <a:gd name="T6" fmla="+- 0 10794 193"/>
                  <a:gd name="T7" fmla="*/ 10794 h 21203"/>
                  <a:gd name="T8" fmla="+- 0 10791 197"/>
                  <a:gd name="T9" fmla="*/ T8 w 21188"/>
                  <a:gd name="T10" fmla="+- 0 10794 193"/>
                  <a:gd name="T11" fmla="*/ 10794 h 21203"/>
                  <a:gd name="T12" fmla="+- 0 10791 197"/>
                  <a:gd name="T13" fmla="*/ T12 w 21188"/>
                  <a:gd name="T14" fmla="+- 0 10794 193"/>
                  <a:gd name="T15" fmla="*/ 10794 h 2120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88" h="21203">
                    <a:moveTo>
                      <a:pt x="17615" y="468"/>
                    </a:moveTo>
                    <a:lnTo>
                      <a:pt x="17606" y="468"/>
                    </a:lnTo>
                    <a:cubicBezTo>
                      <a:pt x="14870" y="2476"/>
                      <a:pt x="12200" y="4590"/>
                      <a:pt x="9727" y="6958"/>
                    </a:cubicBezTo>
                    <a:cubicBezTo>
                      <a:pt x="7348" y="9227"/>
                      <a:pt x="5200" y="11619"/>
                      <a:pt x="3329" y="14060"/>
                    </a:cubicBezTo>
                    <a:lnTo>
                      <a:pt x="341" y="17962"/>
                    </a:lnTo>
                    <a:lnTo>
                      <a:pt x="350" y="17970"/>
                    </a:lnTo>
                    <a:cubicBezTo>
                      <a:pt x="-197" y="18786"/>
                      <a:pt x="-106" y="19880"/>
                      <a:pt x="638" y="20590"/>
                    </a:cubicBezTo>
                    <a:cubicBezTo>
                      <a:pt x="1491" y="21407"/>
                      <a:pt x="2889" y="21407"/>
                      <a:pt x="3746" y="20590"/>
                    </a:cubicBezTo>
                    <a:cubicBezTo>
                      <a:pt x="3877" y="20460"/>
                      <a:pt x="3984" y="20321"/>
                      <a:pt x="4069" y="20174"/>
                    </a:cubicBezTo>
                    <a:lnTo>
                      <a:pt x="6867" y="16517"/>
                    </a:lnTo>
                    <a:cubicBezTo>
                      <a:pt x="8601" y="14255"/>
                      <a:pt x="10606" y="12027"/>
                      <a:pt x="12824" y="9913"/>
                    </a:cubicBezTo>
                    <a:cubicBezTo>
                      <a:pt x="15281" y="7570"/>
                      <a:pt x="17557" y="5758"/>
                      <a:pt x="20329" y="3749"/>
                    </a:cubicBezTo>
                    <a:lnTo>
                      <a:pt x="20321" y="3741"/>
                    </a:lnTo>
                    <a:cubicBezTo>
                      <a:pt x="20400" y="3684"/>
                      <a:pt x="20473" y="3635"/>
                      <a:pt x="20543" y="3570"/>
                    </a:cubicBezTo>
                    <a:cubicBezTo>
                      <a:pt x="21402" y="2753"/>
                      <a:pt x="21402" y="1427"/>
                      <a:pt x="20543" y="606"/>
                    </a:cubicBezTo>
                    <a:cubicBezTo>
                      <a:pt x="19742" y="-161"/>
                      <a:pt x="18472" y="-193"/>
                      <a:pt x="17615" y="46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3188" tIns="13188" rIns="13188" bIns="13188" anchor="ctr"/>
              <a:lstStyle/>
              <a:p>
                <a:pPr algn="ctr" defTabSz="15826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038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18" name="AutoShape 55">
                <a:extLst>
                  <a:ext uri="{FF2B5EF4-FFF2-40B4-BE49-F238E27FC236}">
                    <a16:creationId xmlns="" xmlns:a16="http://schemas.microsoft.com/office/drawing/2014/main" id="{54BE8359-2727-4CD1-A044-8088D471F3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448675" y="2649538"/>
                <a:ext cx="71438" cy="74613"/>
              </a:xfrm>
              <a:custGeom>
                <a:avLst/>
                <a:gdLst>
                  <a:gd name="T0" fmla="+- 0 10803 213"/>
                  <a:gd name="T1" fmla="*/ T0 w 21180"/>
                  <a:gd name="T2" fmla="+- 0 10801 203"/>
                  <a:gd name="T3" fmla="*/ 10801 h 21196"/>
                  <a:gd name="T4" fmla="+- 0 10803 213"/>
                  <a:gd name="T5" fmla="*/ T4 w 21180"/>
                  <a:gd name="T6" fmla="+- 0 10801 203"/>
                  <a:gd name="T7" fmla="*/ 10801 h 21196"/>
                  <a:gd name="T8" fmla="+- 0 10803 213"/>
                  <a:gd name="T9" fmla="*/ T8 w 21180"/>
                  <a:gd name="T10" fmla="+- 0 10801 203"/>
                  <a:gd name="T11" fmla="*/ 10801 h 21196"/>
                  <a:gd name="T12" fmla="+- 0 10803 213"/>
                  <a:gd name="T13" fmla="*/ T12 w 21180"/>
                  <a:gd name="T14" fmla="+- 0 10801 203"/>
                  <a:gd name="T15" fmla="*/ 10801 h 2119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80" h="21196">
                    <a:moveTo>
                      <a:pt x="8372" y="11356"/>
                    </a:moveTo>
                    <a:cubicBezTo>
                      <a:pt x="6122" y="13508"/>
                      <a:pt x="3675" y="15444"/>
                      <a:pt x="1144" y="17292"/>
                    </a:cubicBezTo>
                    <a:cubicBezTo>
                      <a:pt x="963" y="17388"/>
                      <a:pt x="786" y="17493"/>
                      <a:pt x="637" y="17645"/>
                    </a:cubicBezTo>
                    <a:cubicBezTo>
                      <a:pt x="-213" y="18457"/>
                      <a:pt x="-213" y="19774"/>
                      <a:pt x="637" y="20585"/>
                    </a:cubicBezTo>
                    <a:cubicBezTo>
                      <a:pt x="1464" y="21380"/>
                      <a:pt x="2796" y="21397"/>
                      <a:pt x="3652" y="20641"/>
                    </a:cubicBezTo>
                    <a:lnTo>
                      <a:pt x="3665" y="20649"/>
                    </a:lnTo>
                    <a:cubicBezTo>
                      <a:pt x="6364" y="18673"/>
                      <a:pt x="8988" y="16581"/>
                      <a:pt x="11419" y="14263"/>
                    </a:cubicBezTo>
                    <a:cubicBezTo>
                      <a:pt x="13759" y="12030"/>
                      <a:pt x="15873" y="9685"/>
                      <a:pt x="17715" y="7283"/>
                    </a:cubicBezTo>
                    <a:lnTo>
                      <a:pt x="20663" y="3427"/>
                    </a:lnTo>
                    <a:lnTo>
                      <a:pt x="20654" y="3419"/>
                    </a:lnTo>
                    <a:cubicBezTo>
                      <a:pt x="21386" y="2600"/>
                      <a:pt x="21357" y="1379"/>
                      <a:pt x="20541" y="608"/>
                    </a:cubicBezTo>
                    <a:cubicBezTo>
                      <a:pt x="19697" y="-203"/>
                      <a:pt x="18323" y="-203"/>
                      <a:pt x="17468" y="608"/>
                    </a:cubicBezTo>
                    <a:cubicBezTo>
                      <a:pt x="17313" y="760"/>
                      <a:pt x="17197" y="937"/>
                      <a:pt x="17094" y="1114"/>
                    </a:cubicBezTo>
                    <a:lnTo>
                      <a:pt x="14228" y="4857"/>
                    </a:lnTo>
                    <a:cubicBezTo>
                      <a:pt x="12526" y="7090"/>
                      <a:pt x="10552" y="9275"/>
                      <a:pt x="8372" y="1135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3188" tIns="13188" rIns="13188" bIns="13188" anchor="ctr"/>
              <a:lstStyle/>
              <a:p>
                <a:pPr algn="ctr" defTabSz="15826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038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19" name="그룹 18"/>
          <p:cNvGrpSpPr/>
          <p:nvPr/>
        </p:nvGrpSpPr>
        <p:grpSpPr>
          <a:xfrm>
            <a:off x="6221629" y="1810513"/>
            <a:ext cx="567191" cy="567191"/>
            <a:chOff x="6966142" y="4795962"/>
            <a:chExt cx="475636" cy="475636"/>
          </a:xfrm>
        </p:grpSpPr>
        <p:sp>
          <p:nvSpPr>
            <p:cNvPr id="20" name="Oval 17">
              <a:extLst>
                <a:ext uri="{FF2B5EF4-FFF2-40B4-BE49-F238E27FC236}">
                  <a16:creationId xmlns="" xmlns:a16="http://schemas.microsoft.com/office/drawing/2014/main" id="{27761DBA-A5DE-4EDD-94D2-B647B5AE3843}"/>
                </a:ext>
              </a:extLst>
            </p:cNvPr>
            <p:cNvSpPr/>
            <p:nvPr/>
          </p:nvSpPr>
          <p:spPr>
            <a:xfrm>
              <a:off x="6966142" y="4795962"/>
              <a:ext cx="475636" cy="475636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969"/>
            </a:p>
          </p:txBody>
        </p:sp>
        <p:grpSp>
          <p:nvGrpSpPr>
            <p:cNvPr id="21" name="Group 18">
              <a:extLst>
                <a:ext uri="{FF2B5EF4-FFF2-40B4-BE49-F238E27FC236}">
                  <a16:creationId xmlns="" xmlns:a16="http://schemas.microsoft.com/office/drawing/2014/main" id="{C6CEAA2B-026D-49A5-8DF4-19A8F2478A9A}"/>
                </a:ext>
              </a:extLst>
            </p:cNvPr>
            <p:cNvGrpSpPr/>
            <p:nvPr/>
          </p:nvGrpSpPr>
          <p:grpSpPr>
            <a:xfrm rot="16200000">
              <a:off x="7118083" y="4935658"/>
              <a:ext cx="171755" cy="196244"/>
              <a:chOff x="9162373" y="3045147"/>
              <a:chExt cx="406400" cy="464344"/>
            </a:xfrm>
            <a:solidFill>
              <a:schemeClr val="bg1"/>
            </a:solidFill>
          </p:grpSpPr>
          <p:sp>
            <p:nvSpPr>
              <p:cNvPr id="22" name="AutoShape 48">
                <a:extLst>
                  <a:ext uri="{FF2B5EF4-FFF2-40B4-BE49-F238E27FC236}">
                    <a16:creationId xmlns="" xmlns:a16="http://schemas.microsoft.com/office/drawing/2014/main" id="{AEE78685-7008-4303-8BC3-688F50B198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162373" y="3045147"/>
                <a:ext cx="406400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7425"/>
                    </a:moveTo>
                    <a:cubicBezTo>
                      <a:pt x="5687" y="7425"/>
                      <a:pt x="1542" y="6064"/>
                      <a:pt x="1542" y="4387"/>
                    </a:cubicBezTo>
                    <a:cubicBezTo>
                      <a:pt x="1542" y="2709"/>
                      <a:pt x="5687" y="1350"/>
                      <a:pt x="10800" y="1350"/>
                    </a:cubicBezTo>
                    <a:cubicBezTo>
                      <a:pt x="15912" y="1350"/>
                      <a:pt x="20057" y="2709"/>
                      <a:pt x="20057" y="4387"/>
                    </a:cubicBezTo>
                    <a:cubicBezTo>
                      <a:pt x="20057" y="6064"/>
                      <a:pt x="15912" y="7425"/>
                      <a:pt x="10800" y="7425"/>
                    </a:cubicBezTo>
                    <a:moveTo>
                      <a:pt x="20057" y="9112"/>
                    </a:moveTo>
                    <a:lnTo>
                      <a:pt x="20054" y="9112"/>
                    </a:lnTo>
                    <a:cubicBezTo>
                      <a:pt x="20054" y="9119"/>
                      <a:pt x="20057" y="9127"/>
                      <a:pt x="20057" y="9133"/>
                    </a:cubicBezTo>
                    <a:cubicBezTo>
                      <a:pt x="20057" y="10800"/>
                      <a:pt x="15912" y="12150"/>
                      <a:pt x="10800" y="12150"/>
                    </a:cubicBezTo>
                    <a:cubicBezTo>
                      <a:pt x="5687" y="12150"/>
                      <a:pt x="1542" y="10800"/>
                      <a:pt x="1542" y="9133"/>
                    </a:cubicBezTo>
                    <a:cubicBezTo>
                      <a:pt x="1542" y="9127"/>
                      <a:pt x="1545" y="9119"/>
                      <a:pt x="1545" y="9112"/>
                    </a:cubicBezTo>
                    <a:lnTo>
                      <a:pt x="1542" y="9112"/>
                    </a:lnTo>
                    <a:lnTo>
                      <a:pt x="1542" y="6793"/>
                    </a:lnTo>
                    <a:cubicBezTo>
                      <a:pt x="3564" y="8140"/>
                      <a:pt x="7271" y="8774"/>
                      <a:pt x="10800" y="8774"/>
                    </a:cubicBezTo>
                    <a:cubicBezTo>
                      <a:pt x="14328" y="8774"/>
                      <a:pt x="18035" y="8140"/>
                      <a:pt x="20057" y="6793"/>
                    </a:cubicBezTo>
                    <a:cubicBezTo>
                      <a:pt x="20057" y="6793"/>
                      <a:pt x="20057" y="9112"/>
                      <a:pt x="20057" y="9112"/>
                    </a:cubicBezTo>
                    <a:close/>
                    <a:moveTo>
                      <a:pt x="20057" y="13162"/>
                    </a:moveTo>
                    <a:lnTo>
                      <a:pt x="20054" y="13162"/>
                    </a:lnTo>
                    <a:cubicBezTo>
                      <a:pt x="20054" y="13169"/>
                      <a:pt x="20057" y="13177"/>
                      <a:pt x="20057" y="13183"/>
                    </a:cubicBezTo>
                    <a:cubicBezTo>
                      <a:pt x="20057" y="14850"/>
                      <a:pt x="15912" y="16200"/>
                      <a:pt x="10800" y="16200"/>
                    </a:cubicBezTo>
                    <a:cubicBezTo>
                      <a:pt x="5687" y="16200"/>
                      <a:pt x="1542" y="14850"/>
                      <a:pt x="1542" y="13183"/>
                    </a:cubicBezTo>
                    <a:cubicBezTo>
                      <a:pt x="1542" y="13177"/>
                      <a:pt x="1545" y="13169"/>
                      <a:pt x="1545" y="13162"/>
                    </a:cubicBezTo>
                    <a:lnTo>
                      <a:pt x="1542" y="13162"/>
                    </a:lnTo>
                    <a:lnTo>
                      <a:pt x="1542" y="10640"/>
                    </a:lnTo>
                    <a:cubicBezTo>
                      <a:pt x="3136" y="12077"/>
                      <a:pt x="6982" y="12825"/>
                      <a:pt x="10800" y="12825"/>
                    </a:cubicBezTo>
                    <a:cubicBezTo>
                      <a:pt x="14617" y="12825"/>
                      <a:pt x="18463" y="12077"/>
                      <a:pt x="20057" y="10640"/>
                    </a:cubicBezTo>
                    <a:cubicBezTo>
                      <a:pt x="20057" y="10640"/>
                      <a:pt x="20057" y="13162"/>
                      <a:pt x="20057" y="13162"/>
                    </a:cubicBezTo>
                    <a:close/>
                    <a:moveTo>
                      <a:pt x="20057" y="17212"/>
                    </a:moveTo>
                    <a:cubicBezTo>
                      <a:pt x="20057" y="18889"/>
                      <a:pt x="15912" y="20249"/>
                      <a:pt x="10800" y="20249"/>
                    </a:cubicBezTo>
                    <a:cubicBezTo>
                      <a:pt x="5687" y="20249"/>
                      <a:pt x="1542" y="18889"/>
                      <a:pt x="1542" y="17212"/>
                    </a:cubicBezTo>
                    <a:lnTo>
                      <a:pt x="1542" y="14690"/>
                    </a:lnTo>
                    <a:cubicBezTo>
                      <a:pt x="3136" y="16127"/>
                      <a:pt x="6982" y="16875"/>
                      <a:pt x="10800" y="16875"/>
                    </a:cubicBezTo>
                    <a:cubicBezTo>
                      <a:pt x="14617" y="16875"/>
                      <a:pt x="18463" y="16127"/>
                      <a:pt x="20057" y="14690"/>
                    </a:cubicBezTo>
                    <a:cubicBezTo>
                      <a:pt x="20057" y="14690"/>
                      <a:pt x="20057" y="17212"/>
                      <a:pt x="20057" y="17212"/>
                    </a:cubicBezTo>
                    <a:close/>
                    <a:moveTo>
                      <a:pt x="10800" y="0"/>
                    </a:moveTo>
                    <a:cubicBezTo>
                      <a:pt x="5598" y="0"/>
                      <a:pt x="0" y="1372"/>
                      <a:pt x="0" y="4387"/>
                    </a:cubicBezTo>
                    <a:lnTo>
                      <a:pt x="0" y="17212"/>
                    </a:lnTo>
                    <a:cubicBezTo>
                      <a:pt x="0" y="20226"/>
                      <a:pt x="5598" y="21599"/>
                      <a:pt x="10800" y="21599"/>
                    </a:cubicBezTo>
                    <a:cubicBezTo>
                      <a:pt x="16001" y="21599"/>
                      <a:pt x="21599" y="20226"/>
                      <a:pt x="21599" y="17212"/>
                    </a:cubicBezTo>
                    <a:lnTo>
                      <a:pt x="21599" y="4387"/>
                    </a:lnTo>
                    <a:cubicBezTo>
                      <a:pt x="21599" y="1372"/>
                      <a:pt x="16001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3188" tIns="13188" rIns="13188" bIns="13188" anchor="ctr"/>
              <a:lstStyle/>
              <a:p>
                <a:pPr algn="ctr" defTabSz="15826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038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23" name="AutoShape 49">
                <a:extLst>
                  <a:ext uri="{FF2B5EF4-FFF2-40B4-BE49-F238E27FC236}">
                    <a16:creationId xmlns="" xmlns:a16="http://schemas.microsoft.com/office/drawing/2014/main" id="{C3B55F9C-582A-4FCE-B3F3-14A8EBD6BA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81460" y="3407890"/>
                <a:ext cx="29369" cy="285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69" y="21599"/>
                      <a:pt x="21600" y="16769"/>
                      <a:pt x="21600" y="10800"/>
                    </a:cubicBezTo>
                    <a:cubicBezTo>
                      <a:pt x="21600" y="4830"/>
                      <a:pt x="16769" y="0"/>
                      <a:pt x="10800" y="0"/>
                    </a:cubicBezTo>
                    <a:cubicBezTo>
                      <a:pt x="4830" y="0"/>
                      <a:pt x="0" y="4830"/>
                      <a:pt x="0" y="10800"/>
                    </a:cubicBezTo>
                    <a:cubicBezTo>
                      <a:pt x="0" y="16769"/>
                      <a:pt x="4830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3188" tIns="13188" rIns="13188" bIns="13188" anchor="ctr"/>
              <a:lstStyle/>
              <a:p>
                <a:pPr algn="ctr" defTabSz="15826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038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24" name="AutoShape 50">
                <a:extLst>
                  <a:ext uri="{FF2B5EF4-FFF2-40B4-BE49-F238E27FC236}">
                    <a16:creationId xmlns="" xmlns:a16="http://schemas.microsoft.com/office/drawing/2014/main" id="{9A01B5E4-9E70-4270-8B31-3A977169DE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81460" y="3320578"/>
                <a:ext cx="29369" cy="293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69" y="21599"/>
                      <a:pt x="21600" y="16769"/>
                      <a:pt x="21600" y="10800"/>
                    </a:cubicBezTo>
                    <a:cubicBezTo>
                      <a:pt x="21600" y="4830"/>
                      <a:pt x="16769" y="0"/>
                      <a:pt x="10800" y="0"/>
                    </a:cubicBezTo>
                    <a:cubicBezTo>
                      <a:pt x="4830" y="0"/>
                      <a:pt x="0" y="4830"/>
                      <a:pt x="0" y="10800"/>
                    </a:cubicBezTo>
                    <a:cubicBezTo>
                      <a:pt x="0" y="16769"/>
                      <a:pt x="4830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3188" tIns="13188" rIns="13188" bIns="13188" anchor="ctr"/>
              <a:lstStyle/>
              <a:p>
                <a:pPr algn="ctr" defTabSz="15826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038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25" name="AutoShape 51">
                <a:extLst>
                  <a:ext uri="{FF2B5EF4-FFF2-40B4-BE49-F238E27FC236}">
                    <a16:creationId xmlns="" xmlns:a16="http://schemas.microsoft.com/office/drawing/2014/main" id="{A43D25AA-8A5D-4700-9E74-FF8EDADA66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81460" y="3233265"/>
                <a:ext cx="29369" cy="293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69" y="21599"/>
                      <a:pt x="21600" y="16769"/>
                      <a:pt x="21600" y="10800"/>
                    </a:cubicBezTo>
                    <a:cubicBezTo>
                      <a:pt x="21600" y="4830"/>
                      <a:pt x="16769" y="0"/>
                      <a:pt x="10800" y="0"/>
                    </a:cubicBezTo>
                    <a:cubicBezTo>
                      <a:pt x="4830" y="0"/>
                      <a:pt x="0" y="4830"/>
                      <a:pt x="0" y="10800"/>
                    </a:cubicBezTo>
                    <a:cubicBezTo>
                      <a:pt x="0" y="16769"/>
                      <a:pt x="4830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3188" tIns="13188" rIns="13188" bIns="13188" anchor="ctr"/>
              <a:lstStyle/>
              <a:p>
                <a:pPr algn="ctr" defTabSz="15826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038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sp>
        <p:nvSpPr>
          <p:cNvPr id="27" name="Text Placeholder 2">
            <a:extLst>
              <a:ext uri="{FF2B5EF4-FFF2-40B4-BE49-F238E27FC236}">
                <a16:creationId xmlns="" xmlns:a16="http://schemas.microsoft.com/office/drawing/2014/main" id="{CF69F91C-6694-4FD2-82EA-EC9E6E193912}"/>
              </a:ext>
            </a:extLst>
          </p:cNvPr>
          <p:cNvSpPr txBox="1">
            <a:spLocks/>
          </p:cNvSpPr>
          <p:nvPr/>
        </p:nvSpPr>
        <p:spPr>
          <a:xfrm rot="16200000">
            <a:off x="6261851" y="4295515"/>
            <a:ext cx="1693398" cy="249388"/>
          </a:xfrm>
          <a:prstGeom prst="rect">
            <a:avLst/>
          </a:prstGeom>
        </p:spPr>
        <p:txBody>
          <a:bodyPr/>
          <a:lstStyle>
            <a:lvl1pPr marL="0" indent="0" algn="ctr" defTabSz="1460754" rtl="0" eaLnBrk="1" latinLnBrk="0" hangingPunct="1">
              <a:lnSpc>
                <a:spcPct val="90000"/>
              </a:lnSpc>
              <a:spcBef>
                <a:spcPts val="1598"/>
              </a:spcBef>
              <a:buFont typeface="Arial" panose="020B0604020202020204" pitchFamily="34" charset="0"/>
              <a:buNone/>
              <a:defRPr sz="4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1095566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83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5943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319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556320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286697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017074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747451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477828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208205" indent="-365189" algn="l" defTabSz="1460754" rtl="0" eaLnBrk="1" latinLnBrk="0" hangingPunct="1">
              <a:lnSpc>
                <a:spcPct val="90000"/>
              </a:lnSpc>
              <a:spcBef>
                <a:spcPts val="799"/>
              </a:spcBef>
              <a:buFont typeface="Arial" panose="020B0604020202020204" pitchFamily="34" charset="0"/>
              <a:buChar char="•"/>
              <a:defRPr sz="287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46" dirty="0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CT</a:t>
            </a:r>
            <a:r>
              <a:rPr lang="ko-KR" altLang="en-US" sz="1246" dirty="0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촬영</a:t>
            </a:r>
            <a:endParaRPr lang="id-ID" sz="1246" dirty="0">
              <a:solidFill>
                <a:schemeClr val="tx1">
                  <a:lumMod val="75000"/>
                  <a:lumOff val="25000"/>
                </a:schemeClr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4021832" y="2667344"/>
            <a:ext cx="249907" cy="1693398"/>
            <a:chOff x="4021832" y="2667344"/>
            <a:chExt cx="249907" cy="1693398"/>
          </a:xfrm>
        </p:grpSpPr>
        <p:sp>
          <p:nvSpPr>
            <p:cNvPr id="26" name="Text Placeholder 2">
              <a:extLst>
                <a:ext uri="{FF2B5EF4-FFF2-40B4-BE49-F238E27FC236}">
                  <a16:creationId xmlns="" xmlns:a16="http://schemas.microsoft.com/office/drawing/2014/main" id="{47672D36-9050-4D51-8009-83DB8939C3D3}"/>
                </a:ext>
              </a:extLst>
            </p:cNvPr>
            <p:cNvSpPr txBox="1">
              <a:spLocks/>
            </p:cNvSpPr>
            <p:nvPr/>
          </p:nvSpPr>
          <p:spPr>
            <a:xfrm rot="16200000">
              <a:off x="3300346" y="3389349"/>
              <a:ext cx="1693398" cy="249388"/>
            </a:xfrm>
            <a:prstGeom prst="rect">
              <a:avLst/>
            </a:prstGeom>
          </p:spPr>
          <p:txBody>
            <a:bodyPr/>
            <a:lstStyle>
              <a:lvl1pPr marL="0" indent="0" algn="ctr" defTabSz="1460754" rtl="0" eaLnBrk="1" latinLnBrk="0" hangingPunct="1">
                <a:lnSpc>
                  <a:spcPct val="90000"/>
                </a:lnSpc>
                <a:spcBef>
                  <a:spcPts val="1598"/>
                </a:spcBef>
                <a:buFont typeface="Arial" panose="020B0604020202020204" pitchFamily="34" charset="0"/>
                <a:buNone/>
                <a:defRPr sz="400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1095566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3834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5943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319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556320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2876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286697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2876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017074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2876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4747451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2876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5477828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2876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6208205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2876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ko-KR" altLang="en-US" sz="1246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임시</a:t>
              </a:r>
              <a:r>
                <a:rPr lang="en-US" altLang="ko-KR" sz="1246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 </a:t>
              </a:r>
              <a:r>
                <a:rPr lang="en-US" altLang="ko-KR" sz="1246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  </a:t>
              </a:r>
              <a:r>
                <a:rPr lang="ko-KR" altLang="en-US" sz="1246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복제 </a:t>
              </a:r>
              <a:r>
                <a:rPr lang="en-US" altLang="ko-KR" sz="1246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Denture</a:t>
              </a:r>
              <a:endParaRPr lang="id-ID" sz="1246" dirty="0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  <p:pic>
          <p:nvPicPr>
            <p:cNvPr id="30" name="그림 29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6200000">
              <a:off x="4065658" y="3718773"/>
              <a:ext cx="127492" cy="215143"/>
            </a:xfrm>
            <a:prstGeom prst="rect">
              <a:avLst/>
            </a:prstGeom>
          </p:spPr>
        </p:pic>
      </p:grpSp>
      <p:grpSp>
        <p:nvGrpSpPr>
          <p:cNvPr id="5" name="그룹 4"/>
          <p:cNvGrpSpPr/>
          <p:nvPr/>
        </p:nvGrpSpPr>
        <p:grpSpPr>
          <a:xfrm>
            <a:off x="6883628" y="1145001"/>
            <a:ext cx="249388" cy="1693398"/>
            <a:chOff x="6883628" y="1145001"/>
            <a:chExt cx="249388" cy="1693398"/>
          </a:xfrm>
        </p:grpSpPr>
        <p:sp>
          <p:nvSpPr>
            <p:cNvPr id="28" name="Text Placeholder 2">
              <a:extLst>
                <a:ext uri="{FF2B5EF4-FFF2-40B4-BE49-F238E27FC236}">
                  <a16:creationId xmlns="" xmlns:a16="http://schemas.microsoft.com/office/drawing/2014/main" id="{0DE673B5-EB44-4B73-AE90-278EC3DD68AC}"/>
                </a:ext>
              </a:extLst>
            </p:cNvPr>
            <p:cNvSpPr txBox="1">
              <a:spLocks/>
            </p:cNvSpPr>
            <p:nvPr/>
          </p:nvSpPr>
          <p:spPr>
            <a:xfrm rot="16200000">
              <a:off x="6161623" y="1867006"/>
              <a:ext cx="1693398" cy="249388"/>
            </a:xfrm>
            <a:prstGeom prst="rect">
              <a:avLst/>
            </a:prstGeom>
          </p:spPr>
          <p:txBody>
            <a:bodyPr/>
            <a:lstStyle>
              <a:lvl1pPr marL="0" indent="0" algn="ctr" defTabSz="1460754" rtl="0" eaLnBrk="1" latinLnBrk="0" hangingPunct="1">
                <a:lnSpc>
                  <a:spcPct val="90000"/>
                </a:lnSpc>
                <a:spcBef>
                  <a:spcPts val="1598"/>
                </a:spcBef>
                <a:buFont typeface="Arial" panose="020B0604020202020204" pitchFamily="34" charset="0"/>
                <a:buNone/>
                <a:defRPr sz="400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1095566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3834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5943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319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556320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2876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286697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2876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017074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2876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4747451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2876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5477828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2876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6208205" indent="-365189" algn="l" defTabSz="1460754" rtl="0" eaLnBrk="1" latinLnBrk="0" hangingPunct="1">
                <a:lnSpc>
                  <a:spcPct val="90000"/>
                </a:lnSpc>
                <a:spcBef>
                  <a:spcPts val="799"/>
                </a:spcBef>
                <a:buFont typeface="Arial" panose="020B0604020202020204" pitchFamily="34" charset="0"/>
                <a:buChar char="•"/>
                <a:defRPr sz="2876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ko-KR" altLang="en-US" sz="1246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접수    </a:t>
              </a:r>
              <a:r>
                <a:rPr lang="en-US" altLang="ko-KR" sz="1246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</a:rPr>
                <a:t>Planning</a:t>
              </a:r>
              <a:endParaRPr lang="id-ID" sz="1246" dirty="0"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</a:endParaRPr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6200000">
              <a:off x="6937232" y="2025292"/>
              <a:ext cx="127492" cy="215143"/>
            </a:xfrm>
            <a:prstGeom prst="rect">
              <a:avLst/>
            </a:prstGeom>
          </p:spPr>
        </p:pic>
      </p:grpSp>
      <p:sp>
        <p:nvSpPr>
          <p:cNvPr id="34" name="Rectangle 15">
            <a:extLst>
              <a:ext uri="{FF2B5EF4-FFF2-40B4-BE49-F238E27FC236}">
                <a16:creationId xmlns="" xmlns:a16="http://schemas.microsoft.com/office/drawing/2014/main" id="{21B227DD-005A-43F9-889F-96693DD20F24}"/>
              </a:ext>
            </a:extLst>
          </p:cNvPr>
          <p:cNvSpPr/>
          <p:nvPr/>
        </p:nvSpPr>
        <p:spPr>
          <a:xfrm rot="16200000">
            <a:off x="3631035" y="3222843"/>
            <a:ext cx="20488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기존 환자분 임시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&amp;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복제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Denture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에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에스코어 드림 1 Thin" panose="020B0403030302020204" pitchFamily="34" charset="-127"/>
              <a:ea typeface="에스코어 드림 1 Thin" panose="020B0403030302020204" pitchFamily="34" charset="-127"/>
              <a:cs typeface="Segoe UI Light" panose="020B0502040204020203" pitchFamily="34" charset="0"/>
            </a:endParaRPr>
          </a:p>
          <a:p>
            <a:pPr algn="ctr">
              <a:lnSpc>
                <a:spcPct val="120000"/>
              </a:lnSpc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광중합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Marker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생성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/>
            </a:r>
            <a:b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</a:br>
            <a:endParaRPr lang="en-US" sz="1000" dirty="0">
              <a:solidFill>
                <a:schemeClr val="bg1">
                  <a:lumMod val="50000"/>
                </a:schemeClr>
              </a:solidFill>
              <a:latin typeface="에스코어 드림 1 Thin" panose="020B0403030302020204" pitchFamily="34" charset="-127"/>
              <a:ea typeface="에스코어 드림 1 Thin" panose="020B0403030302020204" pitchFamily="34" charset="-127"/>
              <a:cs typeface="Segoe UI Light" panose="020B0502040204020203" pitchFamily="34" charset="0"/>
            </a:endParaRPr>
          </a:p>
        </p:txBody>
      </p:sp>
      <p:sp>
        <p:nvSpPr>
          <p:cNvPr id="35" name="Rectangle 15">
            <a:extLst>
              <a:ext uri="{FF2B5EF4-FFF2-40B4-BE49-F238E27FC236}">
                <a16:creationId xmlns="" xmlns:a16="http://schemas.microsoft.com/office/drawing/2014/main" id="{10EB3187-4ACD-4AC4-A611-47CBA9345BD1}"/>
              </a:ext>
            </a:extLst>
          </p:cNvPr>
          <p:cNvSpPr/>
          <p:nvPr/>
        </p:nvSpPr>
        <p:spPr>
          <a:xfrm rot="16200000">
            <a:off x="6590118" y="4078241"/>
            <a:ext cx="203967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임시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&amp;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복제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Denture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를 착용한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CT 1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장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에스코어 드림 1 Thin" panose="020B0403030302020204" pitchFamily="34" charset="-127"/>
              <a:ea typeface="에스코어 드림 1 Thin" panose="020B0403030302020204" pitchFamily="34" charset="-127"/>
              <a:cs typeface="Segoe UI Light" panose="020B0502040204020203" pitchFamily="34" charset="0"/>
            </a:endParaRPr>
          </a:p>
          <a:p>
            <a:pPr algn="ctr">
              <a:lnSpc>
                <a:spcPct val="120000"/>
              </a:lnSpc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임시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&amp;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복제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Denture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단독 촬영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1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장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에스코어 드림 1 Thin" panose="020B0403030302020204" pitchFamily="34" charset="-127"/>
              <a:ea typeface="에스코어 드림 1 Thin" panose="020B0403030302020204" pitchFamily="34" charset="-127"/>
              <a:cs typeface="Segoe UI Light" panose="020B0502040204020203" pitchFamily="34" charset="0"/>
            </a:endParaRPr>
          </a:p>
          <a:p>
            <a:pPr algn="ctr">
              <a:lnSpc>
                <a:spcPct val="120000"/>
              </a:lnSpc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j-ea"/>
                <a:ea typeface="에스코어 드림 1 Thin" panose="020B0403030302020204" pitchFamily="34" charset="-127"/>
                <a:cs typeface="Segoe UI Light" panose="020B0502040204020203" pitchFamily="34" charset="0"/>
              </a:rPr>
              <a:t>총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j-ea"/>
                <a:ea typeface="에스코어 드림 1 Thin" panose="020B0403030302020204" pitchFamily="34" charset="-127"/>
                <a:cs typeface="Segoe UI Light" panose="020B0502040204020203" pitchFamily="34" charset="0"/>
              </a:rPr>
              <a:t>2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j-ea"/>
                <a:ea typeface="에스코어 드림 1 Thin" panose="020B0403030302020204" pitchFamily="34" charset="-127"/>
                <a:cs typeface="Segoe UI Light" panose="020B0502040204020203" pitchFamily="34" charset="0"/>
              </a:rPr>
              <a:t>장의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j-ea"/>
                <a:ea typeface="에스코어 드림 1 Thin" panose="020B0403030302020204" pitchFamily="34" charset="-127"/>
                <a:cs typeface="Segoe UI Light" panose="020B0502040204020203" pitchFamily="34" charset="0"/>
              </a:rPr>
              <a:t>CT</a:t>
            </a:r>
            <a:endParaRPr lang="en-US" sz="1000" dirty="0">
              <a:solidFill>
                <a:schemeClr val="bg2">
                  <a:lumMod val="50000"/>
                </a:schemeClr>
              </a:solidFill>
              <a:latin typeface="+mj-ea"/>
              <a:ea typeface="+mj-ea"/>
              <a:cs typeface="Segoe UI Light" panose="020B0502040204020203" pitchFamily="34" charset="0"/>
            </a:endParaRPr>
          </a:p>
        </p:txBody>
      </p:sp>
      <p:sp>
        <p:nvSpPr>
          <p:cNvPr id="36" name="Rectangle 15">
            <a:extLst>
              <a:ext uri="{FF2B5EF4-FFF2-40B4-BE49-F238E27FC236}">
                <a16:creationId xmlns="" xmlns:a16="http://schemas.microsoft.com/office/drawing/2014/main" id="{B5700489-AFDD-4D5B-91CD-51CA08ADC4FB}"/>
              </a:ext>
            </a:extLst>
          </p:cNvPr>
          <p:cNvSpPr/>
          <p:nvPr/>
        </p:nvSpPr>
        <p:spPr>
          <a:xfrm rot="16200000">
            <a:off x="6568036" y="1798909"/>
            <a:ext cx="1693398" cy="4433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홈페이지 접수 시 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에스코어 드림 1 Thin" panose="020B0403030302020204" pitchFamily="34" charset="-127"/>
              <a:ea typeface="에스코어 드림 1 Thin" panose="020B0403030302020204" pitchFamily="34" charset="-127"/>
              <a:cs typeface="Segoe UI Light" panose="020B0502040204020203" pitchFamily="34" charset="0"/>
            </a:endParaRPr>
          </a:p>
          <a:p>
            <a:pPr algn="ctr">
              <a:lnSpc>
                <a:spcPct val="120000"/>
              </a:lnSpc>
            </a:pPr>
            <a:r>
              <a:rPr lang="en-US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2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장의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CT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에스코어 드림 1 Thin" panose="020B0403030302020204" pitchFamily="34" charset="-127"/>
                <a:ea typeface="에스코어 드림 1 Thin" panose="020B0403030302020204" pitchFamily="34" charset="-127"/>
                <a:cs typeface="Segoe UI Light" panose="020B0502040204020203" pitchFamily="34" charset="0"/>
              </a:rPr>
              <a:t>업로드 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에스코어 드림 1 Thin" panose="020B0403030302020204" pitchFamily="34" charset="-127"/>
              <a:ea typeface="에스코어 드림 1 Thin" panose="020B0403030302020204" pitchFamily="34" charset="-127"/>
              <a:cs typeface="Segoe UI Light" panose="020B0502040204020203" pitchFamily="34" charset="0"/>
            </a:endParaRPr>
          </a:p>
        </p:txBody>
      </p:sp>
      <p:grpSp>
        <p:nvGrpSpPr>
          <p:cNvPr id="51" name="그룹 50"/>
          <p:cNvGrpSpPr/>
          <p:nvPr/>
        </p:nvGrpSpPr>
        <p:grpSpPr>
          <a:xfrm>
            <a:off x="11655064" y="-20051"/>
            <a:ext cx="536401" cy="6878049"/>
            <a:chOff x="11648968" y="-20051"/>
            <a:chExt cx="536401" cy="6878049"/>
          </a:xfrm>
        </p:grpSpPr>
        <p:grpSp>
          <p:nvGrpSpPr>
            <p:cNvPr id="52" name="그룹 51"/>
            <p:cNvGrpSpPr/>
            <p:nvPr/>
          </p:nvGrpSpPr>
          <p:grpSpPr>
            <a:xfrm>
              <a:off x="11648968" y="-20051"/>
              <a:ext cx="536401" cy="6878049"/>
              <a:chOff x="11648968" y="-20051"/>
              <a:chExt cx="536401" cy="6878049"/>
            </a:xfrm>
          </p:grpSpPr>
          <p:sp>
            <p:nvSpPr>
              <p:cNvPr id="54" name="Rectangle 31">
                <a:extLst>
                  <a:ext uri="{FF2B5EF4-FFF2-40B4-BE49-F238E27FC236}">
                    <a16:creationId xmlns:a16="http://schemas.microsoft.com/office/drawing/2014/main" xmlns="" id="{319C970C-B657-4E0B-B17C-24312D0BDB60}"/>
                  </a:ext>
                </a:extLst>
              </p:cNvPr>
              <p:cNvSpPr/>
              <p:nvPr/>
            </p:nvSpPr>
            <p:spPr>
              <a:xfrm rot="16200000">
                <a:off x="10186309" y="1442609"/>
                <a:ext cx="3461720" cy="53640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1108">
                  <a:latin typeface="Open Sans Light" panose="020B0306030504020204" pitchFamily="34" charset="0"/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55" name="Rectangle 32">
                <a:extLst>
                  <a:ext uri="{FF2B5EF4-FFF2-40B4-BE49-F238E27FC236}">
                    <a16:creationId xmlns:a16="http://schemas.microsoft.com/office/drawing/2014/main" xmlns="" id="{1CAF05E5-293E-49DD-8298-483B40551CFD}"/>
                  </a:ext>
                </a:extLst>
              </p:cNvPr>
              <p:cNvSpPr/>
              <p:nvPr/>
            </p:nvSpPr>
            <p:spPr>
              <a:xfrm rot="16200000">
                <a:off x="10199054" y="4871684"/>
                <a:ext cx="3436228" cy="536400"/>
              </a:xfrm>
              <a:prstGeom prst="rect">
                <a:avLst/>
              </a:prstGeom>
              <a:solidFill>
                <a:srgbClr val="F8F8F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1246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grpSp>
            <p:nvGrpSpPr>
              <p:cNvPr id="56" name="Group 52">
                <a:extLst>
                  <a:ext uri="{FF2B5EF4-FFF2-40B4-BE49-F238E27FC236}">
                    <a16:creationId xmlns:a16="http://schemas.microsoft.com/office/drawing/2014/main" xmlns="" id="{32D4A759-F988-4BCA-91EE-C6E511DE4BAD}"/>
                  </a:ext>
                </a:extLst>
              </p:cNvPr>
              <p:cNvGrpSpPr/>
              <p:nvPr/>
            </p:nvGrpSpPr>
            <p:grpSpPr>
              <a:xfrm rot="16200000">
                <a:off x="10982479" y="4813279"/>
                <a:ext cx="1905155" cy="276999"/>
                <a:chOff x="1020727" y="6520875"/>
                <a:chExt cx="1912222" cy="225411"/>
              </a:xfrm>
            </p:grpSpPr>
            <p:sp>
              <p:nvSpPr>
                <p:cNvPr id="58" name="Freeform 62">
                  <a:extLst>
                    <a:ext uri="{FF2B5EF4-FFF2-40B4-BE49-F238E27FC236}">
                      <a16:creationId xmlns:a16="http://schemas.microsoft.com/office/drawing/2014/main" xmlns="" id="{28AAB583-60C3-4477-8309-EB783AAED97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020727" y="6528406"/>
                  <a:ext cx="121482" cy="119439"/>
                </a:xfrm>
                <a:custGeom>
                  <a:avLst/>
                  <a:gdLst>
                    <a:gd name="T0" fmla="*/ 92739 w 55"/>
                    <a:gd name="T1" fmla="*/ 185737 h 54"/>
                    <a:gd name="T2" fmla="*/ 0 w 55"/>
                    <a:gd name="T3" fmla="*/ 92869 h 54"/>
                    <a:gd name="T4" fmla="*/ 92739 w 55"/>
                    <a:gd name="T5" fmla="*/ 0 h 54"/>
                    <a:gd name="T6" fmla="*/ 188913 w 55"/>
                    <a:gd name="T7" fmla="*/ 92869 h 54"/>
                    <a:gd name="T8" fmla="*/ 92739 w 55"/>
                    <a:gd name="T9" fmla="*/ 185737 h 54"/>
                    <a:gd name="T10" fmla="*/ 13739 w 55"/>
                    <a:gd name="T11" fmla="*/ 92869 h 54"/>
                    <a:gd name="T12" fmla="*/ 92739 w 55"/>
                    <a:gd name="T13" fmla="*/ 171979 h 54"/>
                    <a:gd name="T14" fmla="*/ 171739 w 55"/>
                    <a:gd name="T15" fmla="*/ 92869 h 54"/>
                    <a:gd name="T16" fmla="*/ 92739 w 55"/>
                    <a:gd name="T17" fmla="*/ 13758 h 54"/>
                    <a:gd name="T18" fmla="*/ 13739 w 55"/>
                    <a:gd name="T19" fmla="*/ 92869 h 54"/>
                    <a:gd name="T20" fmla="*/ 140826 w 55"/>
                    <a:gd name="T21" fmla="*/ 127264 h 54"/>
                    <a:gd name="T22" fmla="*/ 96174 w 55"/>
                    <a:gd name="T23" fmla="*/ 151341 h 54"/>
                    <a:gd name="T24" fmla="*/ 37783 w 55"/>
                    <a:gd name="T25" fmla="*/ 92869 h 54"/>
                    <a:gd name="T26" fmla="*/ 96174 w 55"/>
                    <a:gd name="T27" fmla="*/ 34396 h 54"/>
                    <a:gd name="T28" fmla="*/ 137391 w 55"/>
                    <a:gd name="T29" fmla="*/ 58473 h 54"/>
                    <a:gd name="T30" fmla="*/ 137391 w 55"/>
                    <a:gd name="T31" fmla="*/ 72231 h 54"/>
                    <a:gd name="T32" fmla="*/ 137391 w 55"/>
                    <a:gd name="T33" fmla="*/ 72231 h 54"/>
                    <a:gd name="T34" fmla="*/ 123652 w 55"/>
                    <a:gd name="T35" fmla="*/ 72231 h 54"/>
                    <a:gd name="T36" fmla="*/ 120217 w 55"/>
                    <a:gd name="T37" fmla="*/ 72231 h 54"/>
                    <a:gd name="T38" fmla="*/ 120217 w 55"/>
                    <a:gd name="T39" fmla="*/ 61912 h 54"/>
                    <a:gd name="T40" fmla="*/ 96174 w 55"/>
                    <a:gd name="T41" fmla="*/ 51594 h 54"/>
                    <a:gd name="T42" fmla="*/ 54957 w 55"/>
                    <a:gd name="T43" fmla="*/ 92869 h 54"/>
                    <a:gd name="T44" fmla="*/ 96174 w 55"/>
                    <a:gd name="T45" fmla="*/ 134143 h 54"/>
                    <a:gd name="T46" fmla="*/ 120217 w 55"/>
                    <a:gd name="T47" fmla="*/ 123825 h 54"/>
                    <a:gd name="T48" fmla="*/ 120217 w 55"/>
                    <a:gd name="T49" fmla="*/ 113506 h 54"/>
                    <a:gd name="T50" fmla="*/ 123652 w 55"/>
                    <a:gd name="T51" fmla="*/ 113506 h 54"/>
                    <a:gd name="T52" fmla="*/ 137391 w 55"/>
                    <a:gd name="T53" fmla="*/ 113506 h 54"/>
                    <a:gd name="T54" fmla="*/ 140826 w 55"/>
                    <a:gd name="T55" fmla="*/ 113506 h 54"/>
                    <a:gd name="T56" fmla="*/ 140826 w 55"/>
                    <a:gd name="T57" fmla="*/ 127264 h 54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</a:gdLst>
                  <a:ahLst/>
                  <a:cxnLst>
                    <a:cxn ang="T58">
                      <a:pos x="T0" y="T1"/>
                    </a:cxn>
                    <a:cxn ang="T59">
                      <a:pos x="T2" y="T3"/>
                    </a:cxn>
                    <a:cxn ang="T60">
                      <a:pos x="T4" y="T5"/>
                    </a:cxn>
                    <a:cxn ang="T61">
                      <a:pos x="T6" y="T7"/>
                    </a:cxn>
                    <a:cxn ang="T62">
                      <a:pos x="T8" y="T9"/>
                    </a:cxn>
                    <a:cxn ang="T63">
                      <a:pos x="T10" y="T11"/>
                    </a:cxn>
                    <a:cxn ang="T64">
                      <a:pos x="T12" y="T13"/>
                    </a:cxn>
                    <a:cxn ang="T65">
                      <a:pos x="T14" y="T15"/>
                    </a:cxn>
                    <a:cxn ang="T66">
                      <a:pos x="T16" y="T17"/>
                    </a:cxn>
                    <a:cxn ang="T67">
                      <a:pos x="T18" y="T19"/>
                    </a:cxn>
                    <a:cxn ang="T68">
                      <a:pos x="T20" y="T21"/>
                    </a:cxn>
                    <a:cxn ang="T69">
                      <a:pos x="T22" y="T23"/>
                    </a:cxn>
                    <a:cxn ang="T70">
                      <a:pos x="T24" y="T25"/>
                    </a:cxn>
                    <a:cxn ang="T71">
                      <a:pos x="T26" y="T27"/>
                    </a:cxn>
                    <a:cxn ang="T72">
                      <a:pos x="T28" y="T29"/>
                    </a:cxn>
                    <a:cxn ang="T73">
                      <a:pos x="T30" y="T31"/>
                    </a:cxn>
                    <a:cxn ang="T74">
                      <a:pos x="T32" y="T33"/>
                    </a:cxn>
                    <a:cxn ang="T75">
                      <a:pos x="T34" y="T35"/>
                    </a:cxn>
                    <a:cxn ang="T76">
                      <a:pos x="T36" y="T37"/>
                    </a:cxn>
                    <a:cxn ang="T77">
                      <a:pos x="T38" y="T39"/>
                    </a:cxn>
                    <a:cxn ang="T78">
                      <a:pos x="T40" y="T41"/>
                    </a:cxn>
                    <a:cxn ang="T79">
                      <a:pos x="T42" y="T43"/>
                    </a:cxn>
                    <a:cxn ang="T80">
                      <a:pos x="T44" y="T45"/>
                    </a:cxn>
                    <a:cxn ang="T81">
                      <a:pos x="T46" y="T47"/>
                    </a:cxn>
                    <a:cxn ang="T82">
                      <a:pos x="T48" y="T49"/>
                    </a:cxn>
                    <a:cxn ang="T83">
                      <a:pos x="T50" y="T51"/>
                    </a:cxn>
                    <a:cxn ang="T84">
                      <a:pos x="T52" y="T53"/>
                    </a:cxn>
                    <a:cxn ang="T85">
                      <a:pos x="T54" y="T55"/>
                    </a:cxn>
                    <a:cxn ang="T86">
                      <a:pos x="T56" y="T57"/>
                    </a:cxn>
                  </a:cxnLst>
                  <a:rect l="0" t="0" r="r" b="b"/>
                  <a:pathLst>
                    <a:path w="55" h="54">
                      <a:moveTo>
                        <a:pt x="27" y="54"/>
                      </a:moveTo>
                      <a:cubicBezTo>
                        <a:pt x="12" y="54"/>
                        <a:pt x="0" y="42"/>
                        <a:pt x="0" y="27"/>
                      </a:cubicBezTo>
                      <a:cubicBezTo>
                        <a:pt x="0" y="12"/>
                        <a:pt x="12" y="0"/>
                        <a:pt x="27" y="0"/>
                      </a:cubicBezTo>
                      <a:cubicBezTo>
                        <a:pt x="42" y="0"/>
                        <a:pt x="55" y="12"/>
                        <a:pt x="55" y="27"/>
                      </a:cubicBezTo>
                      <a:cubicBezTo>
                        <a:pt x="55" y="42"/>
                        <a:pt x="42" y="54"/>
                        <a:pt x="27" y="54"/>
                      </a:cubicBezTo>
                      <a:close/>
                      <a:moveTo>
                        <a:pt x="4" y="27"/>
                      </a:moveTo>
                      <a:cubicBezTo>
                        <a:pt x="4" y="40"/>
                        <a:pt x="15" y="50"/>
                        <a:pt x="27" y="50"/>
                      </a:cubicBezTo>
                      <a:cubicBezTo>
                        <a:pt x="40" y="50"/>
                        <a:pt x="50" y="40"/>
                        <a:pt x="50" y="27"/>
                      </a:cubicBezTo>
                      <a:cubicBezTo>
                        <a:pt x="50" y="14"/>
                        <a:pt x="40" y="4"/>
                        <a:pt x="27" y="4"/>
                      </a:cubicBezTo>
                      <a:cubicBezTo>
                        <a:pt x="15" y="4"/>
                        <a:pt x="4" y="14"/>
                        <a:pt x="4" y="27"/>
                      </a:cubicBezTo>
                      <a:close/>
                      <a:moveTo>
                        <a:pt x="41" y="37"/>
                      </a:moveTo>
                      <a:cubicBezTo>
                        <a:pt x="41" y="42"/>
                        <a:pt x="33" y="44"/>
                        <a:pt x="28" y="44"/>
                      </a:cubicBezTo>
                      <a:cubicBezTo>
                        <a:pt x="18" y="44"/>
                        <a:pt x="11" y="37"/>
                        <a:pt x="11" y="27"/>
                      </a:cubicBezTo>
                      <a:cubicBezTo>
                        <a:pt x="11" y="17"/>
                        <a:pt x="18" y="10"/>
                        <a:pt x="28" y="10"/>
                      </a:cubicBezTo>
                      <a:cubicBezTo>
                        <a:pt x="31" y="10"/>
                        <a:pt x="40" y="11"/>
                        <a:pt x="40" y="17"/>
                      </a:cubicBezTo>
                      <a:cubicBezTo>
                        <a:pt x="40" y="21"/>
                        <a:pt x="40" y="21"/>
                        <a:pt x="40" y="21"/>
                      </a:cubicBezTo>
                      <a:cubicBezTo>
                        <a:pt x="40" y="21"/>
                        <a:pt x="40" y="21"/>
                        <a:pt x="40" y="21"/>
                      </a:cubicBezTo>
                      <a:cubicBezTo>
                        <a:pt x="36" y="21"/>
                        <a:pt x="36" y="21"/>
                        <a:pt x="36" y="21"/>
                      </a:cubicBezTo>
                      <a:cubicBezTo>
                        <a:pt x="35" y="21"/>
                        <a:pt x="35" y="21"/>
                        <a:pt x="35" y="21"/>
                      </a:cubicBezTo>
                      <a:cubicBezTo>
                        <a:pt x="35" y="18"/>
                        <a:pt x="35" y="18"/>
                        <a:pt x="35" y="18"/>
                      </a:cubicBezTo>
                      <a:cubicBezTo>
                        <a:pt x="35" y="16"/>
                        <a:pt x="31" y="15"/>
                        <a:pt x="28" y="15"/>
                      </a:cubicBezTo>
                      <a:cubicBezTo>
                        <a:pt x="21" y="15"/>
                        <a:pt x="16" y="20"/>
                        <a:pt x="16" y="27"/>
                      </a:cubicBezTo>
                      <a:cubicBezTo>
                        <a:pt x="16" y="34"/>
                        <a:pt x="21" y="39"/>
                        <a:pt x="28" y="39"/>
                      </a:cubicBezTo>
                      <a:cubicBezTo>
                        <a:pt x="31" y="39"/>
                        <a:pt x="35" y="38"/>
                        <a:pt x="35" y="36"/>
                      </a:cubicBezTo>
                      <a:cubicBezTo>
                        <a:pt x="35" y="33"/>
                        <a:pt x="35" y="33"/>
                        <a:pt x="35" y="33"/>
                      </a:cubicBezTo>
                      <a:cubicBezTo>
                        <a:pt x="35" y="33"/>
                        <a:pt x="36" y="33"/>
                        <a:pt x="36" y="33"/>
                      </a:cubicBezTo>
                      <a:cubicBezTo>
                        <a:pt x="40" y="33"/>
                        <a:pt x="40" y="33"/>
                        <a:pt x="40" y="33"/>
                      </a:cubicBezTo>
                      <a:cubicBezTo>
                        <a:pt x="41" y="33"/>
                        <a:pt x="41" y="33"/>
                        <a:pt x="41" y="33"/>
                      </a:cubicBezTo>
                      <a:lnTo>
                        <a:pt x="41" y="37"/>
                      </a:lnTo>
                      <a:close/>
                    </a:path>
                  </a:pathLst>
                </a:custGeom>
                <a:solidFill>
                  <a:schemeClr val="bg1">
                    <a:lumMod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 sz="1000" dirty="0">
                    <a:solidFill>
                      <a:schemeClr val="bg1">
                        <a:lumMod val="50000"/>
                      </a:schemeClr>
                    </a:solidFill>
                    <a:latin typeface="Open Sans Light" panose="020B0306030504020204" pitchFamily="34" charset="0"/>
                    <a:ea typeface="Open Sans Light" panose="020B0306030504020204" pitchFamily="34" charset="0"/>
                    <a:cs typeface="Open Sans Light" panose="020B0306030504020204" pitchFamily="34" charset="0"/>
                  </a:endParaRPr>
                </a:p>
              </p:txBody>
            </p:sp>
            <p:sp>
              <p:nvSpPr>
                <p:cNvPr id="59" name="TextBox 58">
                  <a:extLst>
                    <a:ext uri="{FF2B5EF4-FFF2-40B4-BE49-F238E27FC236}">
                      <a16:creationId xmlns:a16="http://schemas.microsoft.com/office/drawing/2014/main" xmlns="" id="{87A7B052-7865-4940-869B-CC440D15DC85}"/>
                    </a:ext>
                  </a:extLst>
                </p:cNvPr>
                <p:cNvSpPr txBox="1"/>
                <p:nvPr/>
              </p:nvSpPr>
              <p:spPr>
                <a:xfrm>
                  <a:off x="1479747" y="6520875"/>
                  <a:ext cx="1453202" cy="22541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en-US" altLang="ko-KR" sz="1000" dirty="0">
                      <a:solidFill>
                        <a:schemeClr val="bg1">
                          <a:lumMod val="50000"/>
                        </a:schemeClr>
                      </a:solidFill>
                      <a:latin typeface="+mj-lt"/>
                      <a:ea typeface="에스코어 드림 1 Thin" panose="020B0403030302020204" pitchFamily="34" charset="-127"/>
                      <a:cs typeface="Segoe UI Light" panose="020B0502040204020203" pitchFamily="34" charset="0"/>
                    </a:rPr>
                    <a:t>1-2 </a:t>
                  </a:r>
                  <a:r>
                    <a:rPr lang="ko-KR" altLang="en-US" sz="1000" dirty="0">
                      <a:solidFill>
                        <a:schemeClr val="bg1">
                          <a:lumMod val="50000"/>
                        </a:schemeClr>
                      </a:solidFill>
                      <a:latin typeface="+mj-lt"/>
                      <a:ea typeface="에스코어 드림 1 Thin" panose="020B0403030302020204" pitchFamily="34" charset="-127"/>
                      <a:cs typeface="Segoe UI Light" panose="020B0502040204020203" pitchFamily="34" charset="0"/>
                    </a:rPr>
                    <a:t>복제</a:t>
                  </a:r>
                  <a:r>
                    <a:rPr lang="en-US" altLang="ko-KR" sz="1000" dirty="0">
                      <a:solidFill>
                        <a:schemeClr val="bg1">
                          <a:lumMod val="50000"/>
                        </a:schemeClr>
                      </a:solidFill>
                      <a:latin typeface="+mj-lt"/>
                      <a:ea typeface="에스코어 드림 1 Thin" panose="020B0403030302020204" pitchFamily="34" charset="-127"/>
                      <a:cs typeface="Segoe UI Light" panose="020B0502040204020203" pitchFamily="34" charset="0"/>
                    </a:rPr>
                    <a:t>Denture </a:t>
                  </a:r>
                  <a:r>
                    <a:rPr lang="ko-KR" altLang="en-US" sz="1000" dirty="0">
                      <a:solidFill>
                        <a:schemeClr val="bg1">
                          <a:lumMod val="50000"/>
                        </a:schemeClr>
                      </a:solidFill>
                      <a:latin typeface="+mj-lt"/>
                      <a:ea typeface="에스코어 드림 1 Thin" panose="020B0403030302020204" pitchFamily="34" charset="-127"/>
                      <a:cs typeface="Segoe UI Light" panose="020B0502040204020203" pitchFamily="34" charset="0"/>
                    </a:rPr>
                    <a:t>제작</a:t>
                  </a:r>
                  <a:endParaRPr lang="en-US" altLang="ko-KR" sz="1000" dirty="0">
                    <a:solidFill>
                      <a:schemeClr val="bg1">
                        <a:lumMod val="50000"/>
                      </a:schemeClr>
                    </a:solidFill>
                    <a:latin typeface="+mj-lt"/>
                    <a:ea typeface="에스코어 드림 1 Thin" panose="020B0403030302020204" pitchFamily="34" charset="-127"/>
                    <a:cs typeface="Segoe UI Light" panose="020B0502040204020203" pitchFamily="34" charset="0"/>
                  </a:endParaRPr>
                </a:p>
              </p:txBody>
            </p:sp>
          </p:grpSp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xmlns="" id="{D74C3809-2D75-4E4C-9BE9-DFA8456DDACB}"/>
                  </a:ext>
                </a:extLst>
              </p:cNvPr>
              <p:cNvSpPr txBox="1"/>
              <p:nvPr/>
            </p:nvSpPr>
            <p:spPr>
              <a:xfrm rot="16200000">
                <a:off x="11629437" y="6332107"/>
                <a:ext cx="461837" cy="246221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US" sz="1000" dirty="0" smtClean="0">
                    <a:solidFill>
                      <a:schemeClr val="bg1">
                        <a:lumMod val="65000"/>
                      </a:schemeClr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  <a:cs typeface="Open Sans" panose="020B0606030504020204" pitchFamily="34" charset="0"/>
                  </a:rPr>
                  <a:t>18</a:t>
                </a:r>
                <a:endParaRPr lang="id-ID" sz="1000" dirty="0">
                  <a:solidFill>
                    <a:schemeClr val="bg1">
                      <a:lumMod val="65000"/>
                    </a:schemeClr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  <a:cs typeface="Open Sans" panose="020B0606030504020204" pitchFamily="34" charset="0"/>
                </a:endParaRPr>
              </a:p>
            </p:txBody>
          </p:sp>
        </p:grpSp>
        <p:cxnSp>
          <p:nvCxnSpPr>
            <p:cNvPr id="53" name="Straight Connector 66">
              <a:extLst>
                <a:ext uri="{FF2B5EF4-FFF2-40B4-BE49-F238E27FC236}">
                  <a16:creationId xmlns:a16="http://schemas.microsoft.com/office/drawing/2014/main" xmlns="" id="{F57D1931-382B-422E-9CE2-BC4EF1358EB7}"/>
                </a:ext>
              </a:extLst>
            </p:cNvPr>
            <p:cNvCxnSpPr/>
            <p:nvPr/>
          </p:nvCxnSpPr>
          <p:spPr>
            <a:xfrm rot="16200000">
              <a:off x="11860356" y="5907381"/>
              <a:ext cx="0" cy="356726"/>
            </a:xfrm>
            <a:prstGeom prst="line">
              <a:avLst/>
            </a:prstGeom>
            <a:ln>
              <a:solidFill>
                <a:schemeClr val="bg1">
                  <a:lumMod val="85000"/>
                  <a:alpha val="7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37287402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5">
            <a:extLst>
              <a:ext uri="{FF2B5EF4-FFF2-40B4-BE49-F238E27FC236}">
                <a16:creationId xmlns:a16="http://schemas.microsoft.com/office/drawing/2014/main" xmlns="" id="{53D2D369-B01A-4634-B33F-665F6FA4E28F}"/>
              </a:ext>
            </a:extLst>
          </p:cNvPr>
          <p:cNvSpPr/>
          <p:nvPr/>
        </p:nvSpPr>
        <p:spPr>
          <a:xfrm rot="16200000">
            <a:off x="2606588" y="-2606587"/>
            <a:ext cx="6842825" cy="12056000"/>
          </a:xfrm>
          <a:prstGeom prst="rect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200" dirty="0"/>
          </a:p>
        </p:txBody>
      </p:sp>
      <p:sp>
        <p:nvSpPr>
          <p:cNvPr id="94" name="Rectangle 12"/>
          <p:cNvSpPr/>
          <p:nvPr/>
        </p:nvSpPr>
        <p:spPr>
          <a:xfrm rot="16200000">
            <a:off x="-346136" y="3249304"/>
            <a:ext cx="1455197" cy="531713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latin typeface="에스코어 드림 6 Bold" panose="020B0703030302020204" pitchFamily="34" charset="-127"/>
                <a:ea typeface="에스코어 드림 6 Bold" panose="020B0703030302020204" pitchFamily="34" charset="-127"/>
              </a:rPr>
              <a:t>참고사진</a:t>
            </a:r>
            <a:endParaRPr lang="en-US" sz="1500" dirty="0">
              <a:latin typeface="에스코어 드림 6 Bold" panose="020B0703030302020204" pitchFamily="34" charset="-127"/>
              <a:ea typeface="에스코어 드림 6 Bold" panose="020B0703030302020204" pitchFamily="34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1008315" y="3668041"/>
            <a:ext cx="3242607" cy="2793782"/>
          </a:xfrm>
          <a:prstGeom prst="rect">
            <a:avLst/>
          </a:prstGeom>
        </p:spPr>
      </p:pic>
      <p:sp>
        <p:nvSpPr>
          <p:cNvPr id="25" name="Rectangle 38">
            <a:extLst>
              <a:ext uri="{FF2B5EF4-FFF2-40B4-BE49-F238E27FC236}">
                <a16:creationId xmlns:a16="http://schemas.microsoft.com/office/drawing/2014/main" xmlns="" id="{327A0C10-4044-4634-ADC3-D730B8B60B77}"/>
              </a:ext>
            </a:extLst>
          </p:cNvPr>
          <p:cNvSpPr/>
          <p:nvPr/>
        </p:nvSpPr>
        <p:spPr>
          <a:xfrm rot="16200000" flipH="1">
            <a:off x="1353979" y="1409128"/>
            <a:ext cx="2948262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ko-KR" sz="1200" dirty="0">
                <a:solidFill>
                  <a:schemeClr val="bg1"/>
                </a:solidFill>
                <a:latin typeface="+mj-ea"/>
                <a:ea typeface="+mj-ea"/>
              </a:rPr>
              <a:t>Duplication denture </a:t>
            </a:r>
          </a:p>
          <a:p>
            <a:pPr algn="ctr">
              <a:lnSpc>
                <a:spcPct val="120000"/>
              </a:lnSpc>
            </a:pPr>
            <a:r>
              <a:rPr lang="en-US" altLang="ko-KR" sz="1200" dirty="0">
                <a:solidFill>
                  <a:schemeClr val="bg1"/>
                </a:solidFill>
                <a:latin typeface="+mj-ea"/>
                <a:ea typeface="+mj-ea"/>
              </a:rPr>
              <a:t>(</a:t>
            </a:r>
            <a:r>
              <a:rPr lang="ko-KR" altLang="en-US" sz="1200" dirty="0">
                <a:solidFill>
                  <a:schemeClr val="bg1"/>
                </a:solidFill>
                <a:latin typeface="+mj-ea"/>
                <a:ea typeface="+mj-ea"/>
              </a:rPr>
              <a:t>광중합레진</a:t>
            </a:r>
            <a:r>
              <a:rPr lang="en-US" altLang="ko-KR" sz="1200" dirty="0">
                <a:solidFill>
                  <a:schemeClr val="bg1"/>
                </a:solidFill>
                <a:latin typeface="+mj-ea"/>
                <a:ea typeface="+mj-ea"/>
              </a:rPr>
              <a:t> 8-10</a:t>
            </a:r>
            <a:r>
              <a:rPr lang="ko-KR" altLang="en-US" sz="1200" dirty="0">
                <a:solidFill>
                  <a:schemeClr val="bg1"/>
                </a:solidFill>
                <a:latin typeface="+mj-ea"/>
                <a:ea typeface="+mj-ea"/>
              </a:rPr>
              <a:t>개 정도 </a:t>
            </a:r>
            <a:r>
              <a:rPr lang="en-US" altLang="ko-KR" sz="1200" dirty="0">
                <a:solidFill>
                  <a:schemeClr val="bg1"/>
                </a:solidFill>
                <a:latin typeface="+mj-ea"/>
                <a:ea typeface="+mj-ea"/>
              </a:rPr>
              <a:t>marker </a:t>
            </a:r>
            <a:r>
              <a:rPr lang="ko-KR" altLang="en-US" sz="1200" dirty="0">
                <a:solidFill>
                  <a:schemeClr val="bg1"/>
                </a:solidFill>
                <a:latin typeface="+mj-ea"/>
                <a:ea typeface="+mj-ea"/>
              </a:rPr>
              <a:t>생성</a:t>
            </a:r>
            <a:r>
              <a:rPr lang="en-US" altLang="ko-KR" sz="1200" dirty="0">
                <a:solidFill>
                  <a:schemeClr val="bg1"/>
                </a:solidFill>
                <a:latin typeface="+mj-ea"/>
                <a:ea typeface="+mj-ea"/>
              </a:rPr>
              <a:t>) </a:t>
            </a:r>
            <a:endParaRPr lang="id-ID" sz="1200" dirty="0">
              <a:solidFill>
                <a:schemeClr val="bg1"/>
              </a:solidFill>
              <a:latin typeface="+mj-ea"/>
              <a:ea typeface="+mj-ea"/>
              <a:cs typeface="Segoe UI Light" panose="020B0502040204020203" pitchFamily="34" charset="0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3986793" y="3773462"/>
            <a:ext cx="3134414" cy="2691136"/>
          </a:xfrm>
          <a:prstGeom prst="rect">
            <a:avLst/>
          </a:prstGeom>
        </p:spPr>
      </p:pic>
      <p:sp>
        <p:nvSpPr>
          <p:cNvPr id="28" name="Rectangle 38">
            <a:extLst>
              <a:ext uri="{FF2B5EF4-FFF2-40B4-BE49-F238E27FC236}">
                <a16:creationId xmlns:a16="http://schemas.microsoft.com/office/drawing/2014/main" xmlns="" id="{327A0C10-4044-4634-ADC3-D730B8B60B77}"/>
              </a:ext>
            </a:extLst>
          </p:cNvPr>
          <p:cNvSpPr/>
          <p:nvPr/>
        </p:nvSpPr>
        <p:spPr>
          <a:xfrm rot="16200000" flipH="1">
            <a:off x="6010177" y="4959561"/>
            <a:ext cx="2699245" cy="2920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ko-KR" sz="1200" dirty="0">
                <a:solidFill>
                  <a:schemeClr val="bg1"/>
                </a:solidFill>
                <a:latin typeface="+mj-ea"/>
                <a:ea typeface="+mj-ea"/>
              </a:rPr>
              <a:t>Denture</a:t>
            </a:r>
            <a:r>
              <a:rPr lang="ko-KR" altLang="en-US" sz="1200" dirty="0">
                <a:solidFill>
                  <a:schemeClr val="bg1"/>
                </a:solidFill>
                <a:latin typeface="+mj-ea"/>
                <a:ea typeface="+mj-ea"/>
              </a:rPr>
              <a:t>만 찍은 </a:t>
            </a:r>
            <a:r>
              <a:rPr lang="en-US" altLang="ko-KR" sz="1200" dirty="0">
                <a:solidFill>
                  <a:schemeClr val="bg1"/>
                </a:solidFill>
                <a:latin typeface="+mj-ea"/>
                <a:ea typeface="+mj-ea"/>
              </a:rPr>
              <a:t>CT</a:t>
            </a:r>
          </a:p>
        </p:txBody>
      </p:sp>
      <p:sp>
        <p:nvSpPr>
          <p:cNvPr id="30" name="Rectangle 38">
            <a:extLst>
              <a:ext uri="{FF2B5EF4-FFF2-40B4-BE49-F238E27FC236}">
                <a16:creationId xmlns:a16="http://schemas.microsoft.com/office/drawing/2014/main" xmlns="" id="{327A0C10-4044-4634-ADC3-D730B8B60B77}"/>
              </a:ext>
            </a:extLst>
          </p:cNvPr>
          <p:cNvSpPr/>
          <p:nvPr/>
        </p:nvSpPr>
        <p:spPr>
          <a:xfrm rot="16200000" flipH="1">
            <a:off x="5714343" y="1640067"/>
            <a:ext cx="3388279" cy="5136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ko-KR" sz="1200" dirty="0">
                <a:solidFill>
                  <a:schemeClr val="bg1"/>
                </a:solidFill>
                <a:latin typeface="+mj-ea"/>
                <a:ea typeface="+mj-ea"/>
              </a:rPr>
              <a:t>Denture</a:t>
            </a:r>
            <a:r>
              <a:rPr lang="ko-KR" altLang="en-US" sz="1200" dirty="0">
                <a:solidFill>
                  <a:schemeClr val="bg1"/>
                </a:solidFill>
                <a:latin typeface="+mj-ea"/>
                <a:ea typeface="+mj-ea"/>
              </a:rPr>
              <a:t> 착용 </a:t>
            </a:r>
            <a:r>
              <a:rPr lang="en-US" altLang="ko-KR" sz="1200" dirty="0">
                <a:solidFill>
                  <a:schemeClr val="bg1"/>
                </a:solidFill>
                <a:latin typeface="+mj-ea"/>
                <a:ea typeface="+mj-ea"/>
              </a:rPr>
              <a:t>CT</a:t>
            </a:r>
          </a:p>
          <a:p>
            <a:pPr algn="ctr">
              <a:lnSpc>
                <a:spcPct val="120000"/>
              </a:lnSpc>
            </a:pPr>
            <a:r>
              <a:rPr lang="en-US" altLang="ko-KR" sz="1200" dirty="0">
                <a:solidFill>
                  <a:schemeClr val="bg1"/>
                </a:solidFill>
                <a:latin typeface="+mj-ea"/>
                <a:ea typeface="+mj-ea"/>
              </a:rPr>
              <a:t>(Denture </a:t>
            </a:r>
            <a:r>
              <a:rPr lang="ko-KR" altLang="en-US" sz="1200" dirty="0">
                <a:solidFill>
                  <a:schemeClr val="bg1"/>
                </a:solidFill>
                <a:latin typeface="+mj-ea"/>
                <a:ea typeface="+mj-ea"/>
              </a:rPr>
              <a:t>착용 시 </a:t>
            </a:r>
            <a:r>
              <a:rPr lang="en-US" altLang="ko-KR" sz="1200" dirty="0">
                <a:solidFill>
                  <a:schemeClr val="bg1"/>
                </a:solidFill>
                <a:latin typeface="+mj-ea"/>
                <a:ea typeface="+mj-ea"/>
              </a:rPr>
              <a:t>CT</a:t>
            </a:r>
            <a:r>
              <a:rPr lang="ko-KR" altLang="en-US" sz="1200" dirty="0">
                <a:solidFill>
                  <a:schemeClr val="bg1"/>
                </a:solidFill>
                <a:latin typeface="+mj-ea"/>
                <a:ea typeface="+mj-ea"/>
              </a:rPr>
              <a:t>에서 </a:t>
            </a:r>
            <a:r>
              <a:rPr lang="en-US" altLang="ko-KR" sz="1200" dirty="0">
                <a:solidFill>
                  <a:schemeClr val="bg1"/>
                </a:solidFill>
                <a:latin typeface="+mj-ea"/>
                <a:ea typeface="+mj-ea"/>
              </a:rPr>
              <a:t>marker</a:t>
            </a:r>
            <a:r>
              <a:rPr lang="ko-KR" altLang="en-US" sz="1200" dirty="0">
                <a:solidFill>
                  <a:schemeClr val="bg1"/>
                </a:solidFill>
                <a:latin typeface="+mj-ea"/>
                <a:ea typeface="+mj-ea"/>
              </a:rPr>
              <a:t>만 나옴</a:t>
            </a:r>
            <a:r>
              <a:rPr lang="en-US" altLang="ko-KR" sz="1200" dirty="0">
                <a:solidFill>
                  <a:schemeClr val="bg1"/>
                </a:solidFill>
                <a:latin typeface="+mj-ea"/>
                <a:ea typeface="+mj-ea"/>
              </a:rPr>
              <a:t>)</a:t>
            </a:r>
          </a:p>
        </p:txBody>
      </p:sp>
      <p:grpSp>
        <p:nvGrpSpPr>
          <p:cNvPr id="9" name="그룹 8"/>
          <p:cNvGrpSpPr/>
          <p:nvPr/>
        </p:nvGrpSpPr>
        <p:grpSpPr>
          <a:xfrm>
            <a:off x="4208429" y="202762"/>
            <a:ext cx="2691140" cy="3146298"/>
            <a:chOff x="4208428" y="202762"/>
            <a:chExt cx="2837717" cy="3146298"/>
          </a:xfrm>
        </p:grpSpPr>
        <p:pic>
          <p:nvPicPr>
            <p:cNvPr id="4" name="그림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16200000">
              <a:off x="4054138" y="357052"/>
              <a:ext cx="3146298" cy="2837717"/>
            </a:xfrm>
            <a:prstGeom prst="rect">
              <a:avLst/>
            </a:prstGeom>
          </p:spPr>
        </p:pic>
        <p:sp>
          <p:nvSpPr>
            <p:cNvPr id="5" name="타원 4"/>
            <p:cNvSpPr/>
            <p:nvPr/>
          </p:nvSpPr>
          <p:spPr>
            <a:xfrm rot="16200000">
              <a:off x="5253716" y="1686074"/>
              <a:ext cx="111296" cy="135222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46"/>
            </a:p>
          </p:txBody>
        </p:sp>
        <p:sp>
          <p:nvSpPr>
            <p:cNvPr id="32" name="타원 31"/>
            <p:cNvSpPr/>
            <p:nvPr/>
          </p:nvSpPr>
          <p:spPr>
            <a:xfrm rot="16200000">
              <a:off x="5227004" y="1425796"/>
              <a:ext cx="111296" cy="135222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46"/>
            </a:p>
          </p:txBody>
        </p:sp>
        <p:sp>
          <p:nvSpPr>
            <p:cNvPr id="33" name="타원 32"/>
            <p:cNvSpPr/>
            <p:nvPr/>
          </p:nvSpPr>
          <p:spPr>
            <a:xfrm rot="16200000">
              <a:off x="5294613" y="1247084"/>
              <a:ext cx="111296" cy="135222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46"/>
            </a:p>
          </p:txBody>
        </p:sp>
        <p:sp>
          <p:nvSpPr>
            <p:cNvPr id="34" name="타원 33"/>
            <p:cNvSpPr/>
            <p:nvPr/>
          </p:nvSpPr>
          <p:spPr>
            <a:xfrm rot="16200000">
              <a:off x="5307972" y="1082913"/>
              <a:ext cx="111296" cy="135222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46"/>
            </a:p>
          </p:txBody>
        </p:sp>
        <p:sp>
          <p:nvSpPr>
            <p:cNvPr id="35" name="타원 34"/>
            <p:cNvSpPr/>
            <p:nvPr/>
          </p:nvSpPr>
          <p:spPr>
            <a:xfrm rot="16200000">
              <a:off x="5189709" y="1927509"/>
              <a:ext cx="111296" cy="135222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46"/>
            </a:p>
          </p:txBody>
        </p:sp>
        <p:sp>
          <p:nvSpPr>
            <p:cNvPr id="36" name="타원 35"/>
            <p:cNvSpPr/>
            <p:nvPr/>
          </p:nvSpPr>
          <p:spPr>
            <a:xfrm rot="16200000">
              <a:off x="5224014" y="2112037"/>
              <a:ext cx="158006" cy="175955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46"/>
            </a:p>
          </p:txBody>
        </p:sp>
      </p:grpSp>
      <p:pic>
        <p:nvPicPr>
          <p:cNvPr id="6" name="그림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7979960" y="3966983"/>
            <a:ext cx="3134414" cy="2286001"/>
          </a:xfrm>
          <a:prstGeom prst="rect">
            <a:avLst/>
          </a:prstGeom>
        </p:spPr>
      </p:pic>
      <p:sp>
        <p:nvSpPr>
          <p:cNvPr id="38" name="Rectangle 38">
            <a:extLst>
              <a:ext uri="{FF2B5EF4-FFF2-40B4-BE49-F238E27FC236}">
                <a16:creationId xmlns:a16="http://schemas.microsoft.com/office/drawing/2014/main" xmlns="" id="{327A0C10-4044-4634-ADC3-D730B8B60B77}"/>
              </a:ext>
            </a:extLst>
          </p:cNvPr>
          <p:cNvSpPr/>
          <p:nvPr/>
        </p:nvSpPr>
        <p:spPr>
          <a:xfrm rot="16200000" flipH="1">
            <a:off x="8215150" y="1655367"/>
            <a:ext cx="2699245" cy="2920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200" dirty="0">
                <a:solidFill>
                  <a:schemeClr val="bg1"/>
                </a:solidFill>
                <a:latin typeface="+mj-ea"/>
                <a:ea typeface="+mj-ea"/>
              </a:rPr>
              <a:t>완성된 </a:t>
            </a:r>
            <a:r>
              <a:rPr lang="en-US" altLang="ko-KR" sz="1200" dirty="0">
                <a:solidFill>
                  <a:schemeClr val="bg1"/>
                </a:solidFill>
                <a:latin typeface="+mj-ea"/>
                <a:ea typeface="+mj-ea"/>
              </a:rPr>
              <a:t>Surgical Guide</a:t>
            </a:r>
          </a:p>
        </p:txBody>
      </p:sp>
      <p:grpSp>
        <p:nvGrpSpPr>
          <p:cNvPr id="26" name="그룹 25"/>
          <p:cNvGrpSpPr/>
          <p:nvPr/>
        </p:nvGrpSpPr>
        <p:grpSpPr>
          <a:xfrm>
            <a:off x="11655064" y="-20051"/>
            <a:ext cx="536401" cy="6878049"/>
            <a:chOff x="11648968" y="-20051"/>
            <a:chExt cx="536401" cy="6878049"/>
          </a:xfrm>
        </p:grpSpPr>
        <p:grpSp>
          <p:nvGrpSpPr>
            <p:cNvPr id="27" name="그룹 26"/>
            <p:cNvGrpSpPr/>
            <p:nvPr/>
          </p:nvGrpSpPr>
          <p:grpSpPr>
            <a:xfrm>
              <a:off x="11648968" y="-20051"/>
              <a:ext cx="536401" cy="6878049"/>
              <a:chOff x="11648968" y="-20051"/>
              <a:chExt cx="536401" cy="6878049"/>
            </a:xfrm>
          </p:grpSpPr>
          <p:sp>
            <p:nvSpPr>
              <p:cNvPr id="31" name="Rectangle 31">
                <a:extLst>
                  <a:ext uri="{FF2B5EF4-FFF2-40B4-BE49-F238E27FC236}">
                    <a16:creationId xmlns:a16="http://schemas.microsoft.com/office/drawing/2014/main" xmlns="" id="{319C970C-B657-4E0B-B17C-24312D0BDB60}"/>
                  </a:ext>
                </a:extLst>
              </p:cNvPr>
              <p:cNvSpPr/>
              <p:nvPr/>
            </p:nvSpPr>
            <p:spPr>
              <a:xfrm rot="16200000">
                <a:off x="10186309" y="1442609"/>
                <a:ext cx="3461720" cy="53640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1108">
                  <a:latin typeface="Open Sans Light" panose="020B0306030504020204" pitchFamily="34" charset="0"/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37" name="Rectangle 32">
                <a:extLst>
                  <a:ext uri="{FF2B5EF4-FFF2-40B4-BE49-F238E27FC236}">
                    <a16:creationId xmlns:a16="http://schemas.microsoft.com/office/drawing/2014/main" xmlns="" id="{1CAF05E5-293E-49DD-8298-483B40551CFD}"/>
                  </a:ext>
                </a:extLst>
              </p:cNvPr>
              <p:cNvSpPr/>
              <p:nvPr/>
            </p:nvSpPr>
            <p:spPr>
              <a:xfrm rot="16200000">
                <a:off x="10199054" y="4871684"/>
                <a:ext cx="3436228" cy="536400"/>
              </a:xfrm>
              <a:prstGeom prst="rect">
                <a:avLst/>
              </a:prstGeom>
              <a:solidFill>
                <a:srgbClr val="F8F8F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1246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grpSp>
            <p:nvGrpSpPr>
              <p:cNvPr id="39" name="Group 52">
                <a:extLst>
                  <a:ext uri="{FF2B5EF4-FFF2-40B4-BE49-F238E27FC236}">
                    <a16:creationId xmlns:a16="http://schemas.microsoft.com/office/drawing/2014/main" xmlns="" id="{32D4A759-F988-4BCA-91EE-C6E511DE4BAD}"/>
                  </a:ext>
                </a:extLst>
              </p:cNvPr>
              <p:cNvGrpSpPr/>
              <p:nvPr/>
            </p:nvGrpSpPr>
            <p:grpSpPr>
              <a:xfrm rot="16200000">
                <a:off x="10982479" y="4813279"/>
                <a:ext cx="1905155" cy="276999"/>
                <a:chOff x="1020727" y="6520875"/>
                <a:chExt cx="1912222" cy="225411"/>
              </a:xfrm>
            </p:grpSpPr>
            <p:sp>
              <p:nvSpPr>
                <p:cNvPr id="41" name="Freeform 62">
                  <a:extLst>
                    <a:ext uri="{FF2B5EF4-FFF2-40B4-BE49-F238E27FC236}">
                      <a16:creationId xmlns:a16="http://schemas.microsoft.com/office/drawing/2014/main" xmlns="" id="{28AAB583-60C3-4477-8309-EB783AAED97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020727" y="6528406"/>
                  <a:ext cx="121482" cy="119439"/>
                </a:xfrm>
                <a:custGeom>
                  <a:avLst/>
                  <a:gdLst>
                    <a:gd name="T0" fmla="*/ 92739 w 55"/>
                    <a:gd name="T1" fmla="*/ 185737 h 54"/>
                    <a:gd name="T2" fmla="*/ 0 w 55"/>
                    <a:gd name="T3" fmla="*/ 92869 h 54"/>
                    <a:gd name="T4" fmla="*/ 92739 w 55"/>
                    <a:gd name="T5" fmla="*/ 0 h 54"/>
                    <a:gd name="T6" fmla="*/ 188913 w 55"/>
                    <a:gd name="T7" fmla="*/ 92869 h 54"/>
                    <a:gd name="T8" fmla="*/ 92739 w 55"/>
                    <a:gd name="T9" fmla="*/ 185737 h 54"/>
                    <a:gd name="T10" fmla="*/ 13739 w 55"/>
                    <a:gd name="T11" fmla="*/ 92869 h 54"/>
                    <a:gd name="T12" fmla="*/ 92739 w 55"/>
                    <a:gd name="T13" fmla="*/ 171979 h 54"/>
                    <a:gd name="T14" fmla="*/ 171739 w 55"/>
                    <a:gd name="T15" fmla="*/ 92869 h 54"/>
                    <a:gd name="T16" fmla="*/ 92739 w 55"/>
                    <a:gd name="T17" fmla="*/ 13758 h 54"/>
                    <a:gd name="T18" fmla="*/ 13739 w 55"/>
                    <a:gd name="T19" fmla="*/ 92869 h 54"/>
                    <a:gd name="T20" fmla="*/ 140826 w 55"/>
                    <a:gd name="T21" fmla="*/ 127264 h 54"/>
                    <a:gd name="T22" fmla="*/ 96174 w 55"/>
                    <a:gd name="T23" fmla="*/ 151341 h 54"/>
                    <a:gd name="T24" fmla="*/ 37783 w 55"/>
                    <a:gd name="T25" fmla="*/ 92869 h 54"/>
                    <a:gd name="T26" fmla="*/ 96174 w 55"/>
                    <a:gd name="T27" fmla="*/ 34396 h 54"/>
                    <a:gd name="T28" fmla="*/ 137391 w 55"/>
                    <a:gd name="T29" fmla="*/ 58473 h 54"/>
                    <a:gd name="T30" fmla="*/ 137391 w 55"/>
                    <a:gd name="T31" fmla="*/ 72231 h 54"/>
                    <a:gd name="T32" fmla="*/ 137391 w 55"/>
                    <a:gd name="T33" fmla="*/ 72231 h 54"/>
                    <a:gd name="T34" fmla="*/ 123652 w 55"/>
                    <a:gd name="T35" fmla="*/ 72231 h 54"/>
                    <a:gd name="T36" fmla="*/ 120217 w 55"/>
                    <a:gd name="T37" fmla="*/ 72231 h 54"/>
                    <a:gd name="T38" fmla="*/ 120217 w 55"/>
                    <a:gd name="T39" fmla="*/ 61912 h 54"/>
                    <a:gd name="T40" fmla="*/ 96174 w 55"/>
                    <a:gd name="T41" fmla="*/ 51594 h 54"/>
                    <a:gd name="T42" fmla="*/ 54957 w 55"/>
                    <a:gd name="T43" fmla="*/ 92869 h 54"/>
                    <a:gd name="T44" fmla="*/ 96174 w 55"/>
                    <a:gd name="T45" fmla="*/ 134143 h 54"/>
                    <a:gd name="T46" fmla="*/ 120217 w 55"/>
                    <a:gd name="T47" fmla="*/ 123825 h 54"/>
                    <a:gd name="T48" fmla="*/ 120217 w 55"/>
                    <a:gd name="T49" fmla="*/ 113506 h 54"/>
                    <a:gd name="T50" fmla="*/ 123652 w 55"/>
                    <a:gd name="T51" fmla="*/ 113506 h 54"/>
                    <a:gd name="T52" fmla="*/ 137391 w 55"/>
                    <a:gd name="T53" fmla="*/ 113506 h 54"/>
                    <a:gd name="T54" fmla="*/ 140826 w 55"/>
                    <a:gd name="T55" fmla="*/ 113506 h 54"/>
                    <a:gd name="T56" fmla="*/ 140826 w 55"/>
                    <a:gd name="T57" fmla="*/ 127264 h 54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</a:gdLst>
                  <a:ahLst/>
                  <a:cxnLst>
                    <a:cxn ang="T58">
                      <a:pos x="T0" y="T1"/>
                    </a:cxn>
                    <a:cxn ang="T59">
                      <a:pos x="T2" y="T3"/>
                    </a:cxn>
                    <a:cxn ang="T60">
                      <a:pos x="T4" y="T5"/>
                    </a:cxn>
                    <a:cxn ang="T61">
                      <a:pos x="T6" y="T7"/>
                    </a:cxn>
                    <a:cxn ang="T62">
                      <a:pos x="T8" y="T9"/>
                    </a:cxn>
                    <a:cxn ang="T63">
                      <a:pos x="T10" y="T11"/>
                    </a:cxn>
                    <a:cxn ang="T64">
                      <a:pos x="T12" y="T13"/>
                    </a:cxn>
                    <a:cxn ang="T65">
                      <a:pos x="T14" y="T15"/>
                    </a:cxn>
                    <a:cxn ang="T66">
                      <a:pos x="T16" y="T17"/>
                    </a:cxn>
                    <a:cxn ang="T67">
                      <a:pos x="T18" y="T19"/>
                    </a:cxn>
                    <a:cxn ang="T68">
                      <a:pos x="T20" y="T21"/>
                    </a:cxn>
                    <a:cxn ang="T69">
                      <a:pos x="T22" y="T23"/>
                    </a:cxn>
                    <a:cxn ang="T70">
                      <a:pos x="T24" y="T25"/>
                    </a:cxn>
                    <a:cxn ang="T71">
                      <a:pos x="T26" y="T27"/>
                    </a:cxn>
                    <a:cxn ang="T72">
                      <a:pos x="T28" y="T29"/>
                    </a:cxn>
                    <a:cxn ang="T73">
                      <a:pos x="T30" y="T31"/>
                    </a:cxn>
                    <a:cxn ang="T74">
                      <a:pos x="T32" y="T33"/>
                    </a:cxn>
                    <a:cxn ang="T75">
                      <a:pos x="T34" y="T35"/>
                    </a:cxn>
                    <a:cxn ang="T76">
                      <a:pos x="T36" y="T37"/>
                    </a:cxn>
                    <a:cxn ang="T77">
                      <a:pos x="T38" y="T39"/>
                    </a:cxn>
                    <a:cxn ang="T78">
                      <a:pos x="T40" y="T41"/>
                    </a:cxn>
                    <a:cxn ang="T79">
                      <a:pos x="T42" y="T43"/>
                    </a:cxn>
                    <a:cxn ang="T80">
                      <a:pos x="T44" y="T45"/>
                    </a:cxn>
                    <a:cxn ang="T81">
                      <a:pos x="T46" y="T47"/>
                    </a:cxn>
                    <a:cxn ang="T82">
                      <a:pos x="T48" y="T49"/>
                    </a:cxn>
                    <a:cxn ang="T83">
                      <a:pos x="T50" y="T51"/>
                    </a:cxn>
                    <a:cxn ang="T84">
                      <a:pos x="T52" y="T53"/>
                    </a:cxn>
                    <a:cxn ang="T85">
                      <a:pos x="T54" y="T55"/>
                    </a:cxn>
                    <a:cxn ang="T86">
                      <a:pos x="T56" y="T57"/>
                    </a:cxn>
                  </a:cxnLst>
                  <a:rect l="0" t="0" r="r" b="b"/>
                  <a:pathLst>
                    <a:path w="55" h="54">
                      <a:moveTo>
                        <a:pt x="27" y="54"/>
                      </a:moveTo>
                      <a:cubicBezTo>
                        <a:pt x="12" y="54"/>
                        <a:pt x="0" y="42"/>
                        <a:pt x="0" y="27"/>
                      </a:cubicBezTo>
                      <a:cubicBezTo>
                        <a:pt x="0" y="12"/>
                        <a:pt x="12" y="0"/>
                        <a:pt x="27" y="0"/>
                      </a:cubicBezTo>
                      <a:cubicBezTo>
                        <a:pt x="42" y="0"/>
                        <a:pt x="55" y="12"/>
                        <a:pt x="55" y="27"/>
                      </a:cubicBezTo>
                      <a:cubicBezTo>
                        <a:pt x="55" y="42"/>
                        <a:pt x="42" y="54"/>
                        <a:pt x="27" y="54"/>
                      </a:cubicBezTo>
                      <a:close/>
                      <a:moveTo>
                        <a:pt x="4" y="27"/>
                      </a:moveTo>
                      <a:cubicBezTo>
                        <a:pt x="4" y="40"/>
                        <a:pt x="15" y="50"/>
                        <a:pt x="27" y="50"/>
                      </a:cubicBezTo>
                      <a:cubicBezTo>
                        <a:pt x="40" y="50"/>
                        <a:pt x="50" y="40"/>
                        <a:pt x="50" y="27"/>
                      </a:cubicBezTo>
                      <a:cubicBezTo>
                        <a:pt x="50" y="14"/>
                        <a:pt x="40" y="4"/>
                        <a:pt x="27" y="4"/>
                      </a:cubicBezTo>
                      <a:cubicBezTo>
                        <a:pt x="15" y="4"/>
                        <a:pt x="4" y="14"/>
                        <a:pt x="4" y="27"/>
                      </a:cubicBezTo>
                      <a:close/>
                      <a:moveTo>
                        <a:pt x="41" y="37"/>
                      </a:moveTo>
                      <a:cubicBezTo>
                        <a:pt x="41" y="42"/>
                        <a:pt x="33" y="44"/>
                        <a:pt x="28" y="44"/>
                      </a:cubicBezTo>
                      <a:cubicBezTo>
                        <a:pt x="18" y="44"/>
                        <a:pt x="11" y="37"/>
                        <a:pt x="11" y="27"/>
                      </a:cubicBezTo>
                      <a:cubicBezTo>
                        <a:pt x="11" y="17"/>
                        <a:pt x="18" y="10"/>
                        <a:pt x="28" y="10"/>
                      </a:cubicBezTo>
                      <a:cubicBezTo>
                        <a:pt x="31" y="10"/>
                        <a:pt x="40" y="11"/>
                        <a:pt x="40" y="17"/>
                      </a:cubicBezTo>
                      <a:cubicBezTo>
                        <a:pt x="40" y="21"/>
                        <a:pt x="40" y="21"/>
                        <a:pt x="40" y="21"/>
                      </a:cubicBezTo>
                      <a:cubicBezTo>
                        <a:pt x="40" y="21"/>
                        <a:pt x="40" y="21"/>
                        <a:pt x="40" y="21"/>
                      </a:cubicBezTo>
                      <a:cubicBezTo>
                        <a:pt x="36" y="21"/>
                        <a:pt x="36" y="21"/>
                        <a:pt x="36" y="21"/>
                      </a:cubicBezTo>
                      <a:cubicBezTo>
                        <a:pt x="35" y="21"/>
                        <a:pt x="35" y="21"/>
                        <a:pt x="35" y="21"/>
                      </a:cubicBezTo>
                      <a:cubicBezTo>
                        <a:pt x="35" y="18"/>
                        <a:pt x="35" y="18"/>
                        <a:pt x="35" y="18"/>
                      </a:cubicBezTo>
                      <a:cubicBezTo>
                        <a:pt x="35" y="16"/>
                        <a:pt x="31" y="15"/>
                        <a:pt x="28" y="15"/>
                      </a:cubicBezTo>
                      <a:cubicBezTo>
                        <a:pt x="21" y="15"/>
                        <a:pt x="16" y="20"/>
                        <a:pt x="16" y="27"/>
                      </a:cubicBezTo>
                      <a:cubicBezTo>
                        <a:pt x="16" y="34"/>
                        <a:pt x="21" y="39"/>
                        <a:pt x="28" y="39"/>
                      </a:cubicBezTo>
                      <a:cubicBezTo>
                        <a:pt x="31" y="39"/>
                        <a:pt x="35" y="38"/>
                        <a:pt x="35" y="36"/>
                      </a:cubicBezTo>
                      <a:cubicBezTo>
                        <a:pt x="35" y="33"/>
                        <a:pt x="35" y="33"/>
                        <a:pt x="35" y="33"/>
                      </a:cubicBezTo>
                      <a:cubicBezTo>
                        <a:pt x="35" y="33"/>
                        <a:pt x="36" y="33"/>
                        <a:pt x="36" y="33"/>
                      </a:cubicBezTo>
                      <a:cubicBezTo>
                        <a:pt x="40" y="33"/>
                        <a:pt x="40" y="33"/>
                        <a:pt x="40" y="33"/>
                      </a:cubicBezTo>
                      <a:cubicBezTo>
                        <a:pt x="41" y="33"/>
                        <a:pt x="41" y="33"/>
                        <a:pt x="41" y="33"/>
                      </a:cubicBezTo>
                      <a:lnTo>
                        <a:pt x="41" y="37"/>
                      </a:lnTo>
                      <a:close/>
                    </a:path>
                  </a:pathLst>
                </a:custGeom>
                <a:solidFill>
                  <a:schemeClr val="bg1">
                    <a:lumMod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 sz="1000" dirty="0">
                    <a:solidFill>
                      <a:schemeClr val="bg1">
                        <a:lumMod val="50000"/>
                      </a:schemeClr>
                    </a:solidFill>
                    <a:latin typeface="Open Sans Light" panose="020B0306030504020204" pitchFamily="34" charset="0"/>
                    <a:ea typeface="Open Sans Light" panose="020B0306030504020204" pitchFamily="34" charset="0"/>
                    <a:cs typeface="Open Sans Light" panose="020B0306030504020204" pitchFamily="34" charset="0"/>
                  </a:endParaRPr>
                </a:p>
              </p:txBody>
            </p:sp>
            <p:sp>
              <p:nvSpPr>
                <p:cNvPr id="42" name="TextBox 41">
                  <a:extLst>
                    <a:ext uri="{FF2B5EF4-FFF2-40B4-BE49-F238E27FC236}">
                      <a16:creationId xmlns:a16="http://schemas.microsoft.com/office/drawing/2014/main" xmlns="" id="{87A7B052-7865-4940-869B-CC440D15DC85}"/>
                    </a:ext>
                  </a:extLst>
                </p:cNvPr>
                <p:cNvSpPr txBox="1"/>
                <p:nvPr/>
              </p:nvSpPr>
              <p:spPr>
                <a:xfrm>
                  <a:off x="1479747" y="6520875"/>
                  <a:ext cx="1453202" cy="22541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en-US" altLang="ko-KR" sz="1000" dirty="0">
                      <a:solidFill>
                        <a:schemeClr val="bg1">
                          <a:lumMod val="50000"/>
                        </a:schemeClr>
                      </a:solidFill>
                      <a:latin typeface="+mj-lt"/>
                      <a:ea typeface="에스코어 드림 1 Thin" panose="020B0403030302020204" pitchFamily="34" charset="-127"/>
                      <a:cs typeface="Segoe UI Light" panose="020B0502040204020203" pitchFamily="34" charset="0"/>
                    </a:rPr>
                    <a:t>1-2 </a:t>
                  </a:r>
                  <a:r>
                    <a:rPr lang="ko-KR" altLang="en-US" sz="1000" dirty="0">
                      <a:solidFill>
                        <a:schemeClr val="bg1">
                          <a:lumMod val="50000"/>
                        </a:schemeClr>
                      </a:solidFill>
                      <a:latin typeface="+mj-lt"/>
                      <a:ea typeface="에스코어 드림 1 Thin" panose="020B0403030302020204" pitchFamily="34" charset="-127"/>
                      <a:cs typeface="Segoe UI Light" panose="020B0502040204020203" pitchFamily="34" charset="0"/>
                    </a:rPr>
                    <a:t>복제</a:t>
                  </a:r>
                  <a:r>
                    <a:rPr lang="en-US" altLang="ko-KR" sz="1000" dirty="0">
                      <a:solidFill>
                        <a:schemeClr val="bg1">
                          <a:lumMod val="50000"/>
                        </a:schemeClr>
                      </a:solidFill>
                      <a:latin typeface="+mj-lt"/>
                      <a:ea typeface="에스코어 드림 1 Thin" panose="020B0403030302020204" pitchFamily="34" charset="-127"/>
                      <a:cs typeface="Segoe UI Light" panose="020B0502040204020203" pitchFamily="34" charset="0"/>
                    </a:rPr>
                    <a:t>Denture </a:t>
                  </a:r>
                  <a:r>
                    <a:rPr lang="ko-KR" altLang="en-US" sz="1000" dirty="0">
                      <a:solidFill>
                        <a:schemeClr val="bg1">
                          <a:lumMod val="50000"/>
                        </a:schemeClr>
                      </a:solidFill>
                      <a:latin typeface="+mj-lt"/>
                      <a:ea typeface="에스코어 드림 1 Thin" panose="020B0403030302020204" pitchFamily="34" charset="-127"/>
                      <a:cs typeface="Segoe UI Light" panose="020B0502040204020203" pitchFamily="34" charset="0"/>
                    </a:rPr>
                    <a:t>제작</a:t>
                  </a:r>
                  <a:endParaRPr lang="en-US" altLang="ko-KR" sz="1000" dirty="0">
                    <a:solidFill>
                      <a:schemeClr val="bg1">
                        <a:lumMod val="50000"/>
                      </a:schemeClr>
                    </a:solidFill>
                    <a:latin typeface="+mj-lt"/>
                    <a:ea typeface="에스코어 드림 1 Thin" panose="020B0403030302020204" pitchFamily="34" charset="-127"/>
                    <a:cs typeface="Segoe UI Light" panose="020B0502040204020203" pitchFamily="34" charset="0"/>
                  </a:endParaRPr>
                </a:p>
              </p:txBody>
            </p:sp>
          </p:grpSp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xmlns="" id="{D74C3809-2D75-4E4C-9BE9-DFA8456DDACB}"/>
                  </a:ext>
                </a:extLst>
              </p:cNvPr>
              <p:cNvSpPr txBox="1"/>
              <p:nvPr/>
            </p:nvSpPr>
            <p:spPr>
              <a:xfrm rot="16200000">
                <a:off x="11629437" y="6332107"/>
                <a:ext cx="461837" cy="246221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US" sz="1000" dirty="0" smtClean="0">
                    <a:solidFill>
                      <a:schemeClr val="bg1">
                        <a:lumMod val="65000"/>
                      </a:schemeClr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  <a:cs typeface="Open Sans" panose="020B0606030504020204" pitchFamily="34" charset="0"/>
                  </a:rPr>
                  <a:t>19</a:t>
                </a:r>
                <a:endParaRPr lang="id-ID" sz="1000" dirty="0">
                  <a:solidFill>
                    <a:schemeClr val="bg1">
                      <a:lumMod val="65000"/>
                    </a:schemeClr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  <a:cs typeface="Open Sans" panose="020B0606030504020204" pitchFamily="34" charset="0"/>
                </a:endParaRPr>
              </a:p>
            </p:txBody>
          </p:sp>
        </p:grpSp>
        <p:cxnSp>
          <p:nvCxnSpPr>
            <p:cNvPr id="29" name="Straight Connector 66">
              <a:extLst>
                <a:ext uri="{FF2B5EF4-FFF2-40B4-BE49-F238E27FC236}">
                  <a16:creationId xmlns:a16="http://schemas.microsoft.com/office/drawing/2014/main" xmlns="" id="{F57D1931-382B-422E-9CE2-BC4EF1358EB7}"/>
                </a:ext>
              </a:extLst>
            </p:cNvPr>
            <p:cNvCxnSpPr/>
            <p:nvPr/>
          </p:nvCxnSpPr>
          <p:spPr>
            <a:xfrm rot="16200000">
              <a:off x="11860356" y="5907381"/>
              <a:ext cx="0" cy="356726"/>
            </a:xfrm>
            <a:prstGeom prst="line">
              <a:avLst/>
            </a:prstGeom>
            <a:ln>
              <a:solidFill>
                <a:schemeClr val="bg1">
                  <a:lumMod val="85000"/>
                  <a:alpha val="7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" name="그림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02329" y="611485"/>
            <a:ext cx="3194262" cy="2395696"/>
          </a:xfrm>
          <a:prstGeom prst="rect">
            <a:avLst/>
          </a:prstGeom>
        </p:spPr>
      </p:pic>
      <p:sp>
        <p:nvSpPr>
          <p:cNvPr id="8" name="타원 7"/>
          <p:cNvSpPr/>
          <p:nvPr/>
        </p:nvSpPr>
        <p:spPr>
          <a:xfrm>
            <a:off x="9281032" y="1370343"/>
            <a:ext cx="904095" cy="992467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9379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91F9B431-BFB7-4005-B0A5-7FB13F0A3B49}"/>
              </a:ext>
            </a:extLst>
          </p:cNvPr>
          <p:cNvSpPr txBox="1"/>
          <p:nvPr/>
        </p:nvSpPr>
        <p:spPr>
          <a:xfrm rot="16200000">
            <a:off x="-2174245" y="3125473"/>
            <a:ext cx="530836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500" b="1" dirty="0" err="1">
                <a:solidFill>
                  <a:srgbClr val="92D05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Roboto Black" panose="02000000000000000000" pitchFamily="2" charset="0"/>
              </a:rPr>
              <a:t>OverDenture</a:t>
            </a:r>
            <a:r>
              <a:rPr lang="en-US" sz="2500" b="1" dirty="0">
                <a:solidFill>
                  <a:srgbClr val="92D05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Roboto Black" panose="02000000000000000000" pitchFamily="2" charset="0"/>
              </a:rPr>
              <a:t> CT </a:t>
            </a:r>
            <a:r>
              <a:rPr lang="ko-KR" altLang="en-US" sz="2500" b="1" dirty="0">
                <a:solidFill>
                  <a:srgbClr val="92D05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Roboto Black" panose="02000000000000000000" pitchFamily="2" charset="0"/>
              </a:rPr>
              <a:t>촬영</a:t>
            </a:r>
            <a:endParaRPr lang="en-US" sz="2500" b="1" dirty="0">
              <a:solidFill>
                <a:srgbClr val="92D050"/>
              </a:solidFill>
              <a:latin typeface="에스코어 드림 6 Bold" panose="020B0703030302020204" pitchFamily="34" charset="-127"/>
              <a:ea typeface="에스코어 드림 6 Bold" panose="020B0703030302020204" pitchFamily="34" charset="-127"/>
              <a:cs typeface="Roboto Black" panose="02000000000000000000" pitchFamily="2" charset="0"/>
            </a:endParaRPr>
          </a:p>
        </p:txBody>
      </p:sp>
      <p:pic>
        <p:nvPicPr>
          <p:cNvPr id="63" name="그림 6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1337340" y="2570328"/>
            <a:ext cx="4089233" cy="4142390"/>
          </a:xfrm>
          <a:prstGeom prst="rect">
            <a:avLst/>
          </a:prstGeom>
        </p:spPr>
      </p:pic>
      <p:pic>
        <p:nvPicPr>
          <p:cNvPr id="64" name="그림 63"/>
          <p:cNvPicPr>
            <a:picLocks noChangeAspect="1"/>
          </p:cNvPicPr>
          <p:nvPr/>
        </p:nvPicPr>
        <p:blipFill rotWithShape="1">
          <a:blip r:embed="rId3"/>
          <a:srcRect l="5762"/>
          <a:stretch/>
        </p:blipFill>
        <p:spPr>
          <a:xfrm rot="16200000">
            <a:off x="6540516" y="341441"/>
            <a:ext cx="4076087" cy="3807584"/>
          </a:xfrm>
          <a:prstGeom prst="rect">
            <a:avLst/>
          </a:prstGeom>
        </p:spPr>
      </p:pic>
      <p:sp>
        <p:nvSpPr>
          <p:cNvPr id="65" name="Rectangle 38">
            <a:extLst>
              <a:ext uri="{FF2B5EF4-FFF2-40B4-BE49-F238E27FC236}">
                <a16:creationId xmlns:a16="http://schemas.microsoft.com/office/drawing/2014/main" xmlns="" id="{327A0C10-4044-4634-ADC3-D730B8B60B77}"/>
              </a:ext>
            </a:extLst>
          </p:cNvPr>
          <p:cNvSpPr/>
          <p:nvPr/>
        </p:nvSpPr>
        <p:spPr>
          <a:xfrm rot="16200000" flipH="1">
            <a:off x="504189" y="4803975"/>
            <a:ext cx="27007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000" dirty="0">
                <a:solidFill>
                  <a:schemeClr val="bg1"/>
                </a:solidFill>
                <a:latin typeface="+mj-ea"/>
                <a:ea typeface="+mj-ea"/>
              </a:rPr>
              <a:t>혀는 </a:t>
            </a:r>
            <a:r>
              <a:rPr lang="ko-KR" altLang="en-US" sz="1000" dirty="0" err="1">
                <a:solidFill>
                  <a:schemeClr val="bg1"/>
                </a:solidFill>
                <a:latin typeface="+mj-ea"/>
                <a:ea typeface="+mj-ea"/>
              </a:rPr>
              <a:t>구개저에</a:t>
            </a:r>
            <a:r>
              <a:rPr lang="ko-KR" altLang="en-US" sz="1000" dirty="0">
                <a:solidFill>
                  <a:schemeClr val="bg1"/>
                </a:solidFill>
                <a:latin typeface="+mj-ea"/>
                <a:ea typeface="+mj-ea"/>
              </a:rPr>
              <a:t> 닿지</a:t>
            </a:r>
            <a:endParaRPr lang="en-US" altLang="ko-KR" sz="1000" dirty="0">
              <a:solidFill>
                <a:schemeClr val="bg1"/>
              </a:solidFill>
              <a:latin typeface="+mj-ea"/>
              <a:ea typeface="+mj-ea"/>
            </a:endParaRPr>
          </a:p>
          <a:p>
            <a:pPr algn="ctr">
              <a:lnSpc>
                <a:spcPct val="120000"/>
              </a:lnSpc>
            </a:pPr>
            <a:r>
              <a:rPr lang="ko-KR" altLang="en-US" sz="1000" dirty="0">
                <a:solidFill>
                  <a:schemeClr val="bg1"/>
                </a:solidFill>
                <a:latin typeface="+mj-ea"/>
                <a:ea typeface="+mj-ea"/>
              </a:rPr>
              <a:t>않도록 말아서 촬영</a:t>
            </a:r>
            <a:endParaRPr lang="en-US" altLang="ko-KR" sz="10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" name="타원 1"/>
          <p:cNvSpPr/>
          <p:nvPr/>
        </p:nvSpPr>
        <p:spPr>
          <a:xfrm rot="16200000">
            <a:off x="2083813" y="4841744"/>
            <a:ext cx="837692" cy="79696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46"/>
          </a:p>
        </p:txBody>
      </p:sp>
      <p:sp>
        <p:nvSpPr>
          <p:cNvPr id="66" name="Rectangle 38">
            <a:extLst>
              <a:ext uri="{FF2B5EF4-FFF2-40B4-BE49-F238E27FC236}">
                <a16:creationId xmlns:a16="http://schemas.microsoft.com/office/drawing/2014/main" xmlns="" id="{327A0C10-4044-4634-ADC3-D730B8B60B77}"/>
              </a:ext>
            </a:extLst>
          </p:cNvPr>
          <p:cNvSpPr/>
          <p:nvPr/>
        </p:nvSpPr>
        <p:spPr>
          <a:xfrm rot="16200000" flipH="1">
            <a:off x="8204236" y="3049464"/>
            <a:ext cx="186851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000" dirty="0">
                <a:solidFill>
                  <a:schemeClr val="bg1"/>
                </a:solidFill>
              </a:rPr>
              <a:t>혀는 말아서 </a:t>
            </a:r>
            <a:r>
              <a:rPr lang="ko-KR" altLang="en-US" sz="1000" dirty="0" err="1">
                <a:solidFill>
                  <a:schemeClr val="bg1"/>
                </a:solidFill>
              </a:rPr>
              <a:t>하악</a:t>
            </a:r>
            <a:r>
              <a:rPr lang="ko-KR" altLang="en-US" sz="1000" dirty="0">
                <a:solidFill>
                  <a:schemeClr val="bg1"/>
                </a:solidFill>
              </a:rPr>
              <a:t> </a:t>
            </a:r>
            <a:r>
              <a:rPr lang="ko-KR" altLang="en-US" sz="1000" dirty="0" smtClean="0">
                <a:solidFill>
                  <a:schemeClr val="bg1"/>
                </a:solidFill>
              </a:rPr>
              <a:t>치은에</a:t>
            </a:r>
            <a:endParaRPr lang="en-US" altLang="ko-KR" sz="1000" dirty="0" smtClean="0">
              <a:solidFill>
                <a:schemeClr val="bg1"/>
              </a:solidFill>
            </a:endParaRPr>
          </a:p>
          <a:p>
            <a:pPr algn="ctr"/>
            <a:r>
              <a:rPr lang="ko-KR" altLang="en-US" sz="1000" dirty="0" smtClean="0">
                <a:solidFill>
                  <a:schemeClr val="bg1"/>
                </a:solidFill>
              </a:rPr>
              <a:t> </a:t>
            </a:r>
            <a:r>
              <a:rPr lang="ko-KR" altLang="en-US" sz="1000" dirty="0">
                <a:solidFill>
                  <a:schemeClr val="bg1"/>
                </a:solidFill>
              </a:rPr>
              <a:t>닿지 않도록 촬영</a:t>
            </a:r>
          </a:p>
        </p:txBody>
      </p:sp>
      <p:sp>
        <p:nvSpPr>
          <p:cNvPr id="67" name="타원 66"/>
          <p:cNvSpPr/>
          <p:nvPr/>
        </p:nvSpPr>
        <p:spPr>
          <a:xfrm rot="16200000">
            <a:off x="8559668" y="1821548"/>
            <a:ext cx="526175" cy="57042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46"/>
          </a:p>
        </p:txBody>
      </p:sp>
      <p:sp>
        <p:nvSpPr>
          <p:cNvPr id="68" name="타원 67"/>
          <p:cNvSpPr/>
          <p:nvPr/>
        </p:nvSpPr>
        <p:spPr>
          <a:xfrm rot="16200000">
            <a:off x="2557952" y="3216286"/>
            <a:ext cx="698773" cy="65261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46"/>
          </a:p>
        </p:txBody>
      </p:sp>
      <p:sp>
        <p:nvSpPr>
          <p:cNvPr id="69" name="타원 68"/>
          <p:cNvSpPr/>
          <p:nvPr/>
        </p:nvSpPr>
        <p:spPr>
          <a:xfrm rot="16200000">
            <a:off x="8621975" y="906611"/>
            <a:ext cx="603167" cy="62787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46"/>
          </a:p>
        </p:txBody>
      </p:sp>
      <p:sp>
        <p:nvSpPr>
          <p:cNvPr id="70" name="Rectangle 38">
            <a:extLst>
              <a:ext uri="{FF2B5EF4-FFF2-40B4-BE49-F238E27FC236}">
                <a16:creationId xmlns:a16="http://schemas.microsoft.com/office/drawing/2014/main" xmlns="" id="{327A0C10-4044-4634-ADC3-D730B8B60B77}"/>
              </a:ext>
            </a:extLst>
          </p:cNvPr>
          <p:cNvSpPr/>
          <p:nvPr/>
        </p:nvSpPr>
        <p:spPr>
          <a:xfrm rot="16200000" flipH="1">
            <a:off x="2577533" y="3304503"/>
            <a:ext cx="27007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000" dirty="0" err="1">
                <a:solidFill>
                  <a:schemeClr val="bg1"/>
                </a:solidFill>
                <a:latin typeface="+mj-ea"/>
                <a:ea typeface="+mj-ea"/>
              </a:rPr>
              <a:t>코튼롤이</a:t>
            </a:r>
            <a:endParaRPr lang="en-US" altLang="ko-KR" sz="1000" dirty="0">
              <a:solidFill>
                <a:schemeClr val="bg1"/>
              </a:solidFill>
              <a:latin typeface="+mj-ea"/>
              <a:ea typeface="+mj-ea"/>
            </a:endParaRPr>
          </a:p>
          <a:p>
            <a:pPr algn="ctr">
              <a:lnSpc>
                <a:spcPct val="120000"/>
              </a:lnSpc>
            </a:pPr>
            <a:r>
              <a:rPr lang="ko-KR" altLang="en-US" sz="1000" dirty="0">
                <a:solidFill>
                  <a:schemeClr val="bg1"/>
                </a:solidFill>
                <a:latin typeface="+mj-ea"/>
                <a:ea typeface="+mj-ea"/>
              </a:rPr>
              <a:t>들어간 자리</a:t>
            </a:r>
            <a:endParaRPr lang="en-US" altLang="ko-KR" sz="10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71" name="Rectangle 38">
            <a:extLst>
              <a:ext uri="{FF2B5EF4-FFF2-40B4-BE49-F238E27FC236}">
                <a16:creationId xmlns:a16="http://schemas.microsoft.com/office/drawing/2014/main" xmlns="" id="{327A0C10-4044-4634-ADC3-D730B8B60B77}"/>
              </a:ext>
            </a:extLst>
          </p:cNvPr>
          <p:cNvSpPr/>
          <p:nvPr/>
        </p:nvSpPr>
        <p:spPr>
          <a:xfrm rot="16200000" flipH="1">
            <a:off x="8675834" y="1129466"/>
            <a:ext cx="20191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000" dirty="0" err="1">
                <a:solidFill>
                  <a:schemeClr val="bg1"/>
                </a:solidFill>
                <a:latin typeface="+mj-ea"/>
                <a:ea typeface="+mj-ea"/>
              </a:rPr>
              <a:t>코튼롤이</a:t>
            </a:r>
            <a:endParaRPr lang="en-US" altLang="ko-KR" sz="1000" dirty="0">
              <a:solidFill>
                <a:schemeClr val="bg1"/>
              </a:solidFill>
              <a:latin typeface="+mj-ea"/>
              <a:ea typeface="+mj-ea"/>
            </a:endParaRPr>
          </a:p>
          <a:p>
            <a:pPr algn="ctr">
              <a:lnSpc>
                <a:spcPct val="120000"/>
              </a:lnSpc>
            </a:pPr>
            <a:r>
              <a:rPr lang="ko-KR" altLang="en-US" sz="1000" dirty="0">
                <a:solidFill>
                  <a:schemeClr val="bg1"/>
                </a:solidFill>
                <a:latin typeface="+mj-ea"/>
                <a:ea typeface="+mj-ea"/>
              </a:rPr>
              <a:t>들어간 자리</a:t>
            </a:r>
            <a:endParaRPr lang="en-US" altLang="ko-KR" sz="10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72" name="Rectangle: Top Corners Rounded 3">
            <a:extLst>
              <a:ext uri="{FF2B5EF4-FFF2-40B4-BE49-F238E27FC236}">
                <a16:creationId xmlns:a16="http://schemas.microsoft.com/office/drawing/2014/main" xmlns="" id="{A91A17B6-9B5A-4651-8FCD-8177BF48091C}"/>
              </a:ext>
            </a:extLst>
          </p:cNvPr>
          <p:cNvSpPr/>
          <p:nvPr/>
        </p:nvSpPr>
        <p:spPr>
          <a:xfrm flipH="1" flipV="1">
            <a:off x="1383778" y="10157"/>
            <a:ext cx="4472177" cy="2420785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969"/>
          </a:p>
        </p:txBody>
      </p:sp>
      <p:sp>
        <p:nvSpPr>
          <p:cNvPr id="80" name="Rectangle: Top Corners Rounded 4">
            <a:extLst>
              <a:ext uri="{FF2B5EF4-FFF2-40B4-BE49-F238E27FC236}">
                <a16:creationId xmlns:a16="http://schemas.microsoft.com/office/drawing/2014/main" xmlns="" id="{2F276DDB-F0C7-41EF-A1AA-D246EB1443A3}"/>
              </a:ext>
            </a:extLst>
          </p:cNvPr>
          <p:cNvSpPr/>
          <p:nvPr/>
        </p:nvSpPr>
        <p:spPr>
          <a:xfrm rot="10800000" flipH="1" flipV="1">
            <a:off x="6582843" y="4442348"/>
            <a:ext cx="4348108" cy="2400471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969"/>
          </a:p>
        </p:txBody>
      </p:sp>
      <p:sp>
        <p:nvSpPr>
          <p:cNvPr id="81" name="Rectangle 38">
            <a:extLst>
              <a:ext uri="{FF2B5EF4-FFF2-40B4-BE49-F238E27FC236}">
                <a16:creationId xmlns:a16="http://schemas.microsoft.com/office/drawing/2014/main" xmlns="" id="{327A0C10-4044-4634-ADC3-D730B8B60B77}"/>
              </a:ext>
            </a:extLst>
          </p:cNvPr>
          <p:cNvSpPr/>
          <p:nvPr/>
        </p:nvSpPr>
        <p:spPr>
          <a:xfrm rot="16200000" flipH="1">
            <a:off x="2364342" y="562544"/>
            <a:ext cx="230510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200" dirty="0">
                <a:solidFill>
                  <a:schemeClr val="bg1"/>
                </a:solidFill>
              </a:rPr>
              <a:t>*</a:t>
            </a:r>
            <a:r>
              <a:rPr lang="ko-KR" altLang="en-US" sz="1200" dirty="0" err="1">
                <a:solidFill>
                  <a:schemeClr val="bg1"/>
                </a:solidFill>
              </a:rPr>
              <a:t>상악의</a:t>
            </a:r>
            <a:r>
              <a:rPr lang="ko-KR" altLang="en-US" sz="1200" dirty="0">
                <a:solidFill>
                  <a:schemeClr val="bg1"/>
                </a:solidFill>
              </a:rPr>
              <a:t> 경우</a:t>
            </a:r>
            <a:endParaRPr lang="en-US" altLang="ko-KR" sz="1200" dirty="0">
              <a:solidFill>
                <a:schemeClr val="bg1"/>
              </a:solidFill>
            </a:endParaRPr>
          </a:p>
          <a:p>
            <a:endParaRPr lang="en-US" altLang="ko-KR" sz="1200" dirty="0">
              <a:solidFill>
                <a:schemeClr val="bg1"/>
              </a:solidFill>
            </a:endParaRPr>
          </a:p>
          <a:p>
            <a:r>
              <a:rPr lang="ko-KR" altLang="en-US" sz="1200" dirty="0" err="1">
                <a:solidFill>
                  <a:schemeClr val="bg1"/>
                </a:solidFill>
              </a:rPr>
              <a:t>협측은</a:t>
            </a:r>
            <a:r>
              <a:rPr lang="ko-KR" altLang="en-US" sz="1200" dirty="0">
                <a:solidFill>
                  <a:schemeClr val="bg1"/>
                </a:solidFill>
              </a:rPr>
              <a:t> 거즈나 솜</a:t>
            </a:r>
            <a:r>
              <a:rPr lang="en-US" altLang="ko-KR" sz="1200" dirty="0">
                <a:solidFill>
                  <a:schemeClr val="bg1"/>
                </a:solidFill>
              </a:rPr>
              <a:t>(</a:t>
            </a:r>
            <a:r>
              <a:rPr lang="ko-KR" altLang="en-US" sz="1200" dirty="0" err="1">
                <a:solidFill>
                  <a:schemeClr val="bg1"/>
                </a:solidFill>
              </a:rPr>
              <a:t>코튼롤</a:t>
            </a:r>
            <a:r>
              <a:rPr lang="en-US" altLang="ko-KR" sz="1200" dirty="0">
                <a:solidFill>
                  <a:schemeClr val="bg1"/>
                </a:solidFill>
              </a:rPr>
              <a:t>)</a:t>
            </a:r>
            <a:r>
              <a:rPr lang="ko-KR" altLang="en-US" sz="1200" dirty="0" smtClean="0">
                <a:solidFill>
                  <a:schemeClr val="bg1"/>
                </a:solidFill>
              </a:rPr>
              <a:t>을</a:t>
            </a:r>
            <a:endParaRPr lang="en-US" altLang="ko-KR" sz="1200" dirty="0" smtClean="0">
              <a:solidFill>
                <a:schemeClr val="bg1"/>
              </a:solidFill>
            </a:endParaRPr>
          </a:p>
          <a:p>
            <a:r>
              <a:rPr lang="ko-KR" altLang="en-US" sz="1200" dirty="0" smtClean="0">
                <a:solidFill>
                  <a:schemeClr val="bg1"/>
                </a:solidFill>
              </a:rPr>
              <a:t>끼워 </a:t>
            </a:r>
            <a:r>
              <a:rPr lang="ko-KR" altLang="en-US" sz="1200" dirty="0">
                <a:solidFill>
                  <a:schemeClr val="bg1"/>
                </a:solidFill>
              </a:rPr>
              <a:t>윗입술과 분리 해 </a:t>
            </a:r>
            <a:r>
              <a:rPr lang="ko-KR" altLang="en-US" sz="1200" dirty="0" smtClean="0">
                <a:solidFill>
                  <a:schemeClr val="bg1"/>
                </a:solidFill>
              </a:rPr>
              <a:t>주시고 </a:t>
            </a:r>
            <a:r>
              <a:rPr lang="ko-KR" altLang="en-US" sz="1200" dirty="0">
                <a:solidFill>
                  <a:schemeClr val="bg1"/>
                </a:solidFill>
              </a:rPr>
              <a:t>혀는 </a:t>
            </a:r>
            <a:r>
              <a:rPr lang="ko-KR" altLang="en-US" sz="1200" dirty="0" err="1">
                <a:solidFill>
                  <a:schemeClr val="bg1"/>
                </a:solidFill>
              </a:rPr>
              <a:t>구개저에</a:t>
            </a:r>
            <a:r>
              <a:rPr lang="ko-KR" altLang="en-US" sz="1200" dirty="0">
                <a:solidFill>
                  <a:schemeClr val="bg1"/>
                </a:solidFill>
              </a:rPr>
              <a:t> 닿지 </a:t>
            </a:r>
            <a:r>
              <a:rPr lang="ko-KR" altLang="en-US" sz="1200" dirty="0" smtClean="0">
                <a:solidFill>
                  <a:schemeClr val="bg1"/>
                </a:solidFill>
              </a:rPr>
              <a:t>않도록</a:t>
            </a:r>
            <a:endParaRPr lang="en-US" altLang="ko-KR" sz="1200" dirty="0" smtClean="0">
              <a:solidFill>
                <a:schemeClr val="bg1"/>
              </a:solidFill>
            </a:endParaRPr>
          </a:p>
          <a:p>
            <a:r>
              <a:rPr lang="ko-KR" altLang="en-US" sz="1200" dirty="0" smtClean="0">
                <a:solidFill>
                  <a:schemeClr val="bg1"/>
                </a:solidFill>
              </a:rPr>
              <a:t>말아줍니다</a:t>
            </a:r>
            <a:endParaRPr lang="ko-KR" altLang="en-US" sz="1200" dirty="0"/>
          </a:p>
        </p:txBody>
      </p:sp>
      <p:sp>
        <p:nvSpPr>
          <p:cNvPr id="82" name="Rectangle 38">
            <a:extLst>
              <a:ext uri="{FF2B5EF4-FFF2-40B4-BE49-F238E27FC236}">
                <a16:creationId xmlns:a16="http://schemas.microsoft.com/office/drawing/2014/main" xmlns="" id="{327A0C10-4044-4634-ADC3-D730B8B60B77}"/>
              </a:ext>
            </a:extLst>
          </p:cNvPr>
          <p:cNvSpPr/>
          <p:nvPr/>
        </p:nvSpPr>
        <p:spPr>
          <a:xfrm rot="16200000" flipH="1">
            <a:off x="7586772" y="5012603"/>
            <a:ext cx="234083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200" dirty="0">
                <a:solidFill>
                  <a:schemeClr val="bg1"/>
                </a:solidFill>
              </a:rPr>
              <a:t>*</a:t>
            </a:r>
            <a:r>
              <a:rPr lang="ko-KR" altLang="en-US" sz="1200" dirty="0" err="1">
                <a:solidFill>
                  <a:schemeClr val="bg1"/>
                </a:solidFill>
              </a:rPr>
              <a:t>하악의</a:t>
            </a:r>
            <a:r>
              <a:rPr lang="ko-KR" altLang="en-US" sz="1200" dirty="0">
                <a:solidFill>
                  <a:schemeClr val="bg1"/>
                </a:solidFill>
              </a:rPr>
              <a:t> 경우</a:t>
            </a:r>
            <a:endParaRPr lang="en-US" altLang="ko-KR" sz="1200" dirty="0">
              <a:solidFill>
                <a:schemeClr val="bg1"/>
              </a:solidFill>
            </a:endParaRPr>
          </a:p>
          <a:p>
            <a:endParaRPr lang="en-US" altLang="ko-KR" sz="1200" dirty="0">
              <a:solidFill>
                <a:schemeClr val="bg1"/>
              </a:solidFill>
            </a:endParaRPr>
          </a:p>
          <a:p>
            <a:r>
              <a:rPr lang="ko-KR" altLang="en-US" sz="1200" dirty="0" err="1">
                <a:solidFill>
                  <a:schemeClr val="bg1"/>
                </a:solidFill>
              </a:rPr>
              <a:t>상악과</a:t>
            </a:r>
            <a:r>
              <a:rPr lang="ko-KR" altLang="en-US" sz="1200" dirty="0">
                <a:solidFill>
                  <a:schemeClr val="bg1"/>
                </a:solidFill>
              </a:rPr>
              <a:t> 동일하게 </a:t>
            </a:r>
            <a:r>
              <a:rPr lang="ko-KR" altLang="en-US" sz="1200" dirty="0" err="1">
                <a:solidFill>
                  <a:schemeClr val="bg1"/>
                </a:solidFill>
              </a:rPr>
              <a:t>협측은</a:t>
            </a:r>
            <a:r>
              <a:rPr lang="ko-KR" altLang="en-US" sz="1200" dirty="0">
                <a:solidFill>
                  <a:schemeClr val="bg1"/>
                </a:solidFill>
              </a:rPr>
              <a:t> 거즈나 솜</a:t>
            </a:r>
            <a:r>
              <a:rPr lang="en-US" altLang="ko-KR" sz="1200" dirty="0">
                <a:solidFill>
                  <a:schemeClr val="bg1"/>
                </a:solidFill>
              </a:rPr>
              <a:t>(</a:t>
            </a:r>
            <a:r>
              <a:rPr lang="ko-KR" altLang="en-US" sz="1200" dirty="0" err="1">
                <a:solidFill>
                  <a:schemeClr val="bg1"/>
                </a:solidFill>
              </a:rPr>
              <a:t>코튼롤</a:t>
            </a:r>
            <a:r>
              <a:rPr lang="en-US" altLang="ko-KR" sz="1200" dirty="0">
                <a:solidFill>
                  <a:schemeClr val="bg1"/>
                </a:solidFill>
              </a:rPr>
              <a:t>)</a:t>
            </a:r>
            <a:r>
              <a:rPr lang="ko-KR" altLang="en-US" sz="1200" dirty="0">
                <a:solidFill>
                  <a:schemeClr val="bg1"/>
                </a:solidFill>
              </a:rPr>
              <a:t>을 끼워 아랫입술과 분리 해 주시고 혀는 </a:t>
            </a:r>
            <a:r>
              <a:rPr lang="ko-KR" altLang="en-US" sz="1200" dirty="0" err="1">
                <a:solidFill>
                  <a:schemeClr val="bg1"/>
                </a:solidFill>
              </a:rPr>
              <a:t>하악</a:t>
            </a:r>
            <a:r>
              <a:rPr lang="ko-KR" altLang="en-US" sz="1200" dirty="0">
                <a:solidFill>
                  <a:schemeClr val="bg1"/>
                </a:solidFill>
              </a:rPr>
              <a:t> </a:t>
            </a:r>
            <a:endParaRPr lang="en-US" altLang="ko-KR" sz="1200" dirty="0" smtClean="0">
              <a:solidFill>
                <a:schemeClr val="bg1"/>
              </a:solidFill>
            </a:endParaRPr>
          </a:p>
          <a:p>
            <a:r>
              <a:rPr lang="ko-KR" altLang="en-US" sz="1200" dirty="0" err="1" smtClean="0">
                <a:solidFill>
                  <a:schemeClr val="bg1"/>
                </a:solidFill>
              </a:rPr>
              <a:t>설측에</a:t>
            </a:r>
            <a:r>
              <a:rPr lang="ko-KR" altLang="en-US" sz="1200" dirty="0" smtClean="0">
                <a:solidFill>
                  <a:schemeClr val="bg1"/>
                </a:solidFill>
              </a:rPr>
              <a:t> </a:t>
            </a:r>
            <a:r>
              <a:rPr lang="ko-KR" altLang="en-US" sz="1200" dirty="0">
                <a:solidFill>
                  <a:schemeClr val="bg1"/>
                </a:solidFill>
              </a:rPr>
              <a:t>닿지 않도록 말아줍니다</a:t>
            </a:r>
            <a:r>
              <a:rPr lang="en-US" altLang="ko-KR" sz="1200" dirty="0">
                <a:solidFill>
                  <a:schemeClr val="bg1"/>
                </a:solidFill>
              </a:rPr>
              <a:t>.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  <p:grpSp>
        <p:nvGrpSpPr>
          <p:cNvPr id="24" name="그룹 23"/>
          <p:cNvGrpSpPr/>
          <p:nvPr/>
        </p:nvGrpSpPr>
        <p:grpSpPr>
          <a:xfrm>
            <a:off x="11655599" y="-17045"/>
            <a:ext cx="536401" cy="6878049"/>
            <a:chOff x="11648968" y="-20051"/>
            <a:chExt cx="536401" cy="6878049"/>
          </a:xfrm>
        </p:grpSpPr>
        <p:grpSp>
          <p:nvGrpSpPr>
            <p:cNvPr id="25" name="그룹 24"/>
            <p:cNvGrpSpPr/>
            <p:nvPr/>
          </p:nvGrpSpPr>
          <p:grpSpPr>
            <a:xfrm>
              <a:off x="11648968" y="-20051"/>
              <a:ext cx="536401" cy="6878049"/>
              <a:chOff x="11648968" y="-20051"/>
              <a:chExt cx="536401" cy="6878049"/>
            </a:xfrm>
          </p:grpSpPr>
          <p:sp>
            <p:nvSpPr>
              <p:cNvPr id="28" name="Rectangle 31">
                <a:extLst>
                  <a:ext uri="{FF2B5EF4-FFF2-40B4-BE49-F238E27FC236}">
                    <a16:creationId xmlns:a16="http://schemas.microsoft.com/office/drawing/2014/main" xmlns="" id="{319C970C-B657-4E0B-B17C-24312D0BDB60}"/>
                  </a:ext>
                </a:extLst>
              </p:cNvPr>
              <p:cNvSpPr/>
              <p:nvPr/>
            </p:nvSpPr>
            <p:spPr>
              <a:xfrm rot="16200000">
                <a:off x="10186309" y="1442609"/>
                <a:ext cx="3461720" cy="53640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1108">
                  <a:latin typeface="Open Sans Light" panose="020B0306030504020204" pitchFamily="34" charset="0"/>
                  <a:ea typeface="Open Sans Light" panose="020B0306030504020204" pitchFamily="34" charset="0"/>
                  <a:cs typeface="Open Sans Light" panose="020B0306030504020204" pitchFamily="34" charset="0"/>
                </a:endParaRPr>
              </a:p>
            </p:txBody>
          </p:sp>
          <p:sp>
            <p:nvSpPr>
              <p:cNvPr id="29" name="Rectangle 32">
                <a:extLst>
                  <a:ext uri="{FF2B5EF4-FFF2-40B4-BE49-F238E27FC236}">
                    <a16:creationId xmlns:a16="http://schemas.microsoft.com/office/drawing/2014/main" xmlns="" id="{1CAF05E5-293E-49DD-8298-483B40551CFD}"/>
                  </a:ext>
                </a:extLst>
              </p:cNvPr>
              <p:cNvSpPr/>
              <p:nvPr/>
            </p:nvSpPr>
            <p:spPr>
              <a:xfrm rot="16200000">
                <a:off x="10199054" y="4871684"/>
                <a:ext cx="3436228" cy="536400"/>
              </a:xfrm>
              <a:prstGeom prst="rect">
                <a:avLst/>
              </a:prstGeom>
              <a:solidFill>
                <a:srgbClr val="F8F8F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1246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grpSp>
            <p:nvGrpSpPr>
              <p:cNvPr id="30" name="Group 52">
                <a:extLst>
                  <a:ext uri="{FF2B5EF4-FFF2-40B4-BE49-F238E27FC236}">
                    <a16:creationId xmlns:a16="http://schemas.microsoft.com/office/drawing/2014/main" xmlns="" id="{32D4A759-F988-4BCA-91EE-C6E511DE4BAD}"/>
                  </a:ext>
                </a:extLst>
              </p:cNvPr>
              <p:cNvGrpSpPr/>
              <p:nvPr/>
            </p:nvGrpSpPr>
            <p:grpSpPr>
              <a:xfrm rot="16200000">
                <a:off x="10950193" y="4796362"/>
                <a:ext cx="1963631" cy="252356"/>
                <a:chOff x="1020727" y="6528406"/>
                <a:chExt cx="1970915" cy="205357"/>
              </a:xfrm>
            </p:grpSpPr>
            <p:sp>
              <p:nvSpPr>
                <p:cNvPr id="32" name="Freeform 62">
                  <a:extLst>
                    <a:ext uri="{FF2B5EF4-FFF2-40B4-BE49-F238E27FC236}">
                      <a16:creationId xmlns:a16="http://schemas.microsoft.com/office/drawing/2014/main" xmlns="" id="{28AAB583-60C3-4477-8309-EB783AAED97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020727" y="6528406"/>
                  <a:ext cx="121482" cy="119439"/>
                </a:xfrm>
                <a:custGeom>
                  <a:avLst/>
                  <a:gdLst>
                    <a:gd name="T0" fmla="*/ 92739 w 55"/>
                    <a:gd name="T1" fmla="*/ 185737 h 54"/>
                    <a:gd name="T2" fmla="*/ 0 w 55"/>
                    <a:gd name="T3" fmla="*/ 92869 h 54"/>
                    <a:gd name="T4" fmla="*/ 92739 w 55"/>
                    <a:gd name="T5" fmla="*/ 0 h 54"/>
                    <a:gd name="T6" fmla="*/ 188913 w 55"/>
                    <a:gd name="T7" fmla="*/ 92869 h 54"/>
                    <a:gd name="T8" fmla="*/ 92739 w 55"/>
                    <a:gd name="T9" fmla="*/ 185737 h 54"/>
                    <a:gd name="T10" fmla="*/ 13739 w 55"/>
                    <a:gd name="T11" fmla="*/ 92869 h 54"/>
                    <a:gd name="T12" fmla="*/ 92739 w 55"/>
                    <a:gd name="T13" fmla="*/ 171979 h 54"/>
                    <a:gd name="T14" fmla="*/ 171739 w 55"/>
                    <a:gd name="T15" fmla="*/ 92869 h 54"/>
                    <a:gd name="T16" fmla="*/ 92739 w 55"/>
                    <a:gd name="T17" fmla="*/ 13758 h 54"/>
                    <a:gd name="T18" fmla="*/ 13739 w 55"/>
                    <a:gd name="T19" fmla="*/ 92869 h 54"/>
                    <a:gd name="T20" fmla="*/ 140826 w 55"/>
                    <a:gd name="T21" fmla="*/ 127264 h 54"/>
                    <a:gd name="T22" fmla="*/ 96174 w 55"/>
                    <a:gd name="T23" fmla="*/ 151341 h 54"/>
                    <a:gd name="T24" fmla="*/ 37783 w 55"/>
                    <a:gd name="T25" fmla="*/ 92869 h 54"/>
                    <a:gd name="T26" fmla="*/ 96174 w 55"/>
                    <a:gd name="T27" fmla="*/ 34396 h 54"/>
                    <a:gd name="T28" fmla="*/ 137391 w 55"/>
                    <a:gd name="T29" fmla="*/ 58473 h 54"/>
                    <a:gd name="T30" fmla="*/ 137391 w 55"/>
                    <a:gd name="T31" fmla="*/ 72231 h 54"/>
                    <a:gd name="T32" fmla="*/ 137391 w 55"/>
                    <a:gd name="T33" fmla="*/ 72231 h 54"/>
                    <a:gd name="T34" fmla="*/ 123652 w 55"/>
                    <a:gd name="T35" fmla="*/ 72231 h 54"/>
                    <a:gd name="T36" fmla="*/ 120217 w 55"/>
                    <a:gd name="T37" fmla="*/ 72231 h 54"/>
                    <a:gd name="T38" fmla="*/ 120217 w 55"/>
                    <a:gd name="T39" fmla="*/ 61912 h 54"/>
                    <a:gd name="T40" fmla="*/ 96174 w 55"/>
                    <a:gd name="T41" fmla="*/ 51594 h 54"/>
                    <a:gd name="T42" fmla="*/ 54957 w 55"/>
                    <a:gd name="T43" fmla="*/ 92869 h 54"/>
                    <a:gd name="T44" fmla="*/ 96174 w 55"/>
                    <a:gd name="T45" fmla="*/ 134143 h 54"/>
                    <a:gd name="T46" fmla="*/ 120217 w 55"/>
                    <a:gd name="T47" fmla="*/ 123825 h 54"/>
                    <a:gd name="T48" fmla="*/ 120217 w 55"/>
                    <a:gd name="T49" fmla="*/ 113506 h 54"/>
                    <a:gd name="T50" fmla="*/ 123652 w 55"/>
                    <a:gd name="T51" fmla="*/ 113506 h 54"/>
                    <a:gd name="T52" fmla="*/ 137391 w 55"/>
                    <a:gd name="T53" fmla="*/ 113506 h 54"/>
                    <a:gd name="T54" fmla="*/ 140826 w 55"/>
                    <a:gd name="T55" fmla="*/ 113506 h 54"/>
                    <a:gd name="T56" fmla="*/ 140826 w 55"/>
                    <a:gd name="T57" fmla="*/ 127264 h 54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</a:gdLst>
                  <a:ahLst/>
                  <a:cxnLst>
                    <a:cxn ang="T58">
                      <a:pos x="T0" y="T1"/>
                    </a:cxn>
                    <a:cxn ang="T59">
                      <a:pos x="T2" y="T3"/>
                    </a:cxn>
                    <a:cxn ang="T60">
                      <a:pos x="T4" y="T5"/>
                    </a:cxn>
                    <a:cxn ang="T61">
                      <a:pos x="T6" y="T7"/>
                    </a:cxn>
                    <a:cxn ang="T62">
                      <a:pos x="T8" y="T9"/>
                    </a:cxn>
                    <a:cxn ang="T63">
                      <a:pos x="T10" y="T11"/>
                    </a:cxn>
                    <a:cxn ang="T64">
                      <a:pos x="T12" y="T13"/>
                    </a:cxn>
                    <a:cxn ang="T65">
                      <a:pos x="T14" y="T15"/>
                    </a:cxn>
                    <a:cxn ang="T66">
                      <a:pos x="T16" y="T17"/>
                    </a:cxn>
                    <a:cxn ang="T67">
                      <a:pos x="T18" y="T19"/>
                    </a:cxn>
                    <a:cxn ang="T68">
                      <a:pos x="T20" y="T21"/>
                    </a:cxn>
                    <a:cxn ang="T69">
                      <a:pos x="T22" y="T23"/>
                    </a:cxn>
                    <a:cxn ang="T70">
                      <a:pos x="T24" y="T25"/>
                    </a:cxn>
                    <a:cxn ang="T71">
                      <a:pos x="T26" y="T27"/>
                    </a:cxn>
                    <a:cxn ang="T72">
                      <a:pos x="T28" y="T29"/>
                    </a:cxn>
                    <a:cxn ang="T73">
                      <a:pos x="T30" y="T31"/>
                    </a:cxn>
                    <a:cxn ang="T74">
                      <a:pos x="T32" y="T33"/>
                    </a:cxn>
                    <a:cxn ang="T75">
                      <a:pos x="T34" y="T35"/>
                    </a:cxn>
                    <a:cxn ang="T76">
                      <a:pos x="T36" y="T37"/>
                    </a:cxn>
                    <a:cxn ang="T77">
                      <a:pos x="T38" y="T39"/>
                    </a:cxn>
                    <a:cxn ang="T78">
                      <a:pos x="T40" y="T41"/>
                    </a:cxn>
                    <a:cxn ang="T79">
                      <a:pos x="T42" y="T43"/>
                    </a:cxn>
                    <a:cxn ang="T80">
                      <a:pos x="T44" y="T45"/>
                    </a:cxn>
                    <a:cxn ang="T81">
                      <a:pos x="T46" y="T47"/>
                    </a:cxn>
                    <a:cxn ang="T82">
                      <a:pos x="T48" y="T49"/>
                    </a:cxn>
                    <a:cxn ang="T83">
                      <a:pos x="T50" y="T51"/>
                    </a:cxn>
                    <a:cxn ang="T84">
                      <a:pos x="T52" y="T53"/>
                    </a:cxn>
                    <a:cxn ang="T85">
                      <a:pos x="T54" y="T55"/>
                    </a:cxn>
                    <a:cxn ang="T86">
                      <a:pos x="T56" y="T57"/>
                    </a:cxn>
                  </a:cxnLst>
                  <a:rect l="0" t="0" r="r" b="b"/>
                  <a:pathLst>
                    <a:path w="55" h="54">
                      <a:moveTo>
                        <a:pt x="27" y="54"/>
                      </a:moveTo>
                      <a:cubicBezTo>
                        <a:pt x="12" y="54"/>
                        <a:pt x="0" y="42"/>
                        <a:pt x="0" y="27"/>
                      </a:cubicBezTo>
                      <a:cubicBezTo>
                        <a:pt x="0" y="12"/>
                        <a:pt x="12" y="0"/>
                        <a:pt x="27" y="0"/>
                      </a:cubicBezTo>
                      <a:cubicBezTo>
                        <a:pt x="42" y="0"/>
                        <a:pt x="55" y="12"/>
                        <a:pt x="55" y="27"/>
                      </a:cubicBezTo>
                      <a:cubicBezTo>
                        <a:pt x="55" y="42"/>
                        <a:pt x="42" y="54"/>
                        <a:pt x="27" y="54"/>
                      </a:cubicBezTo>
                      <a:close/>
                      <a:moveTo>
                        <a:pt x="4" y="27"/>
                      </a:moveTo>
                      <a:cubicBezTo>
                        <a:pt x="4" y="40"/>
                        <a:pt x="15" y="50"/>
                        <a:pt x="27" y="50"/>
                      </a:cubicBezTo>
                      <a:cubicBezTo>
                        <a:pt x="40" y="50"/>
                        <a:pt x="50" y="40"/>
                        <a:pt x="50" y="27"/>
                      </a:cubicBezTo>
                      <a:cubicBezTo>
                        <a:pt x="50" y="14"/>
                        <a:pt x="40" y="4"/>
                        <a:pt x="27" y="4"/>
                      </a:cubicBezTo>
                      <a:cubicBezTo>
                        <a:pt x="15" y="4"/>
                        <a:pt x="4" y="14"/>
                        <a:pt x="4" y="27"/>
                      </a:cubicBezTo>
                      <a:close/>
                      <a:moveTo>
                        <a:pt x="41" y="37"/>
                      </a:moveTo>
                      <a:cubicBezTo>
                        <a:pt x="41" y="42"/>
                        <a:pt x="33" y="44"/>
                        <a:pt x="28" y="44"/>
                      </a:cubicBezTo>
                      <a:cubicBezTo>
                        <a:pt x="18" y="44"/>
                        <a:pt x="11" y="37"/>
                        <a:pt x="11" y="27"/>
                      </a:cubicBezTo>
                      <a:cubicBezTo>
                        <a:pt x="11" y="17"/>
                        <a:pt x="18" y="10"/>
                        <a:pt x="28" y="10"/>
                      </a:cubicBezTo>
                      <a:cubicBezTo>
                        <a:pt x="31" y="10"/>
                        <a:pt x="40" y="11"/>
                        <a:pt x="40" y="17"/>
                      </a:cubicBezTo>
                      <a:cubicBezTo>
                        <a:pt x="40" y="21"/>
                        <a:pt x="40" y="21"/>
                        <a:pt x="40" y="21"/>
                      </a:cubicBezTo>
                      <a:cubicBezTo>
                        <a:pt x="40" y="21"/>
                        <a:pt x="40" y="21"/>
                        <a:pt x="40" y="21"/>
                      </a:cubicBezTo>
                      <a:cubicBezTo>
                        <a:pt x="36" y="21"/>
                        <a:pt x="36" y="21"/>
                        <a:pt x="36" y="21"/>
                      </a:cubicBezTo>
                      <a:cubicBezTo>
                        <a:pt x="35" y="21"/>
                        <a:pt x="35" y="21"/>
                        <a:pt x="35" y="21"/>
                      </a:cubicBezTo>
                      <a:cubicBezTo>
                        <a:pt x="35" y="18"/>
                        <a:pt x="35" y="18"/>
                        <a:pt x="35" y="18"/>
                      </a:cubicBezTo>
                      <a:cubicBezTo>
                        <a:pt x="35" y="16"/>
                        <a:pt x="31" y="15"/>
                        <a:pt x="28" y="15"/>
                      </a:cubicBezTo>
                      <a:cubicBezTo>
                        <a:pt x="21" y="15"/>
                        <a:pt x="16" y="20"/>
                        <a:pt x="16" y="27"/>
                      </a:cubicBezTo>
                      <a:cubicBezTo>
                        <a:pt x="16" y="34"/>
                        <a:pt x="21" y="39"/>
                        <a:pt x="28" y="39"/>
                      </a:cubicBezTo>
                      <a:cubicBezTo>
                        <a:pt x="31" y="39"/>
                        <a:pt x="35" y="38"/>
                        <a:pt x="35" y="36"/>
                      </a:cubicBezTo>
                      <a:cubicBezTo>
                        <a:pt x="35" y="33"/>
                        <a:pt x="35" y="33"/>
                        <a:pt x="35" y="33"/>
                      </a:cubicBezTo>
                      <a:cubicBezTo>
                        <a:pt x="35" y="33"/>
                        <a:pt x="36" y="33"/>
                        <a:pt x="36" y="33"/>
                      </a:cubicBezTo>
                      <a:cubicBezTo>
                        <a:pt x="40" y="33"/>
                        <a:pt x="40" y="33"/>
                        <a:pt x="40" y="33"/>
                      </a:cubicBezTo>
                      <a:cubicBezTo>
                        <a:pt x="41" y="33"/>
                        <a:pt x="41" y="33"/>
                        <a:pt x="41" y="33"/>
                      </a:cubicBezTo>
                      <a:lnTo>
                        <a:pt x="41" y="37"/>
                      </a:lnTo>
                      <a:close/>
                    </a:path>
                  </a:pathLst>
                </a:custGeom>
                <a:solidFill>
                  <a:schemeClr val="bg1">
                    <a:lumMod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 sz="1000" dirty="0">
                    <a:solidFill>
                      <a:schemeClr val="bg1">
                        <a:lumMod val="50000"/>
                      </a:schemeClr>
                    </a:solidFill>
                    <a:latin typeface="Open Sans Light" panose="020B0306030504020204" pitchFamily="34" charset="0"/>
                    <a:ea typeface="Open Sans Light" panose="020B0306030504020204" pitchFamily="34" charset="0"/>
                    <a:cs typeface="Open Sans Light" panose="020B0306030504020204" pitchFamily="34" charset="0"/>
                  </a:endParaRPr>
                </a:p>
              </p:txBody>
            </p:sp>
            <p:sp>
              <p:nvSpPr>
                <p:cNvPr id="33" name="TextBox 32">
                  <a:extLst>
                    <a:ext uri="{FF2B5EF4-FFF2-40B4-BE49-F238E27FC236}">
                      <a16:creationId xmlns:a16="http://schemas.microsoft.com/office/drawing/2014/main" xmlns="" id="{87A7B052-7865-4940-869B-CC440D15DC85}"/>
                    </a:ext>
                  </a:extLst>
                </p:cNvPr>
                <p:cNvSpPr txBox="1"/>
                <p:nvPr/>
              </p:nvSpPr>
              <p:spPr>
                <a:xfrm>
                  <a:off x="1421051" y="6533398"/>
                  <a:ext cx="1570591" cy="2003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ko-KR" sz="1000" spc="208" dirty="0" err="1">
                      <a:solidFill>
                        <a:schemeClr val="bg1">
                          <a:lumMod val="50000"/>
                        </a:schemeClr>
                      </a:solidFill>
                      <a:latin typeface="+mn-ea"/>
                      <a:cs typeface="Open Sans Light" panose="020B0306030504020204" pitchFamily="34" charset="0"/>
                    </a:rPr>
                    <a:t>overdenture</a:t>
                  </a:r>
                  <a:r>
                    <a:rPr lang="en-US" altLang="ko-KR" sz="1000" spc="208" dirty="0">
                      <a:solidFill>
                        <a:schemeClr val="bg1">
                          <a:lumMod val="50000"/>
                        </a:schemeClr>
                      </a:solidFill>
                      <a:latin typeface="+mn-ea"/>
                      <a:cs typeface="Open Sans Light" panose="020B0306030504020204" pitchFamily="34" charset="0"/>
                    </a:rPr>
                    <a:t> </a:t>
                  </a:r>
                  <a:r>
                    <a:rPr lang="ko-KR" altLang="en-US" sz="1000" spc="208" dirty="0">
                      <a:solidFill>
                        <a:schemeClr val="bg1">
                          <a:lumMod val="50000"/>
                        </a:schemeClr>
                      </a:solidFill>
                      <a:latin typeface="+mn-ea"/>
                      <a:cs typeface="Open Sans Light" panose="020B0306030504020204" pitchFamily="34" charset="0"/>
                    </a:rPr>
                    <a:t>촬영</a:t>
                  </a:r>
                  <a:endParaRPr lang="id-ID" altLang="ko-KR" sz="1000" spc="208" dirty="0">
                    <a:solidFill>
                      <a:schemeClr val="bg1">
                        <a:lumMod val="50000"/>
                      </a:schemeClr>
                    </a:solidFill>
                    <a:latin typeface="+mn-ea"/>
                    <a:cs typeface="Open Sans Light" panose="020B0306030504020204" pitchFamily="34" charset="0"/>
                  </a:endParaRPr>
                </a:p>
              </p:txBody>
            </p:sp>
          </p:grpSp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xmlns="" id="{D74C3809-2D75-4E4C-9BE9-DFA8456DDACB}"/>
                  </a:ext>
                </a:extLst>
              </p:cNvPr>
              <p:cNvSpPr txBox="1"/>
              <p:nvPr/>
            </p:nvSpPr>
            <p:spPr>
              <a:xfrm rot="16200000">
                <a:off x="11629437" y="6332107"/>
                <a:ext cx="461837" cy="246221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en-US" sz="1000" dirty="0" smtClean="0">
                    <a:solidFill>
                      <a:schemeClr val="bg1">
                        <a:lumMod val="65000"/>
                      </a:schemeClr>
                    </a:solidFill>
                    <a:latin typeface="에스코어 드림 4 Regular" panose="020B0503030302020204" pitchFamily="34" charset="-127"/>
                    <a:ea typeface="에스코어 드림 4 Regular" panose="020B0503030302020204" pitchFamily="34" charset="-127"/>
                    <a:cs typeface="Open Sans" panose="020B0606030504020204" pitchFamily="34" charset="0"/>
                  </a:rPr>
                  <a:t>20</a:t>
                </a:r>
                <a:endParaRPr lang="id-ID" sz="1000" dirty="0">
                  <a:solidFill>
                    <a:schemeClr val="bg1">
                      <a:lumMod val="65000"/>
                    </a:schemeClr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  <a:cs typeface="Open Sans" panose="020B0606030504020204" pitchFamily="34" charset="0"/>
                </a:endParaRPr>
              </a:p>
            </p:txBody>
          </p:sp>
        </p:grpSp>
        <p:cxnSp>
          <p:nvCxnSpPr>
            <p:cNvPr id="26" name="Straight Connector 66">
              <a:extLst>
                <a:ext uri="{FF2B5EF4-FFF2-40B4-BE49-F238E27FC236}">
                  <a16:creationId xmlns:a16="http://schemas.microsoft.com/office/drawing/2014/main" xmlns="" id="{F57D1931-382B-422E-9CE2-BC4EF1358EB7}"/>
                </a:ext>
              </a:extLst>
            </p:cNvPr>
            <p:cNvCxnSpPr/>
            <p:nvPr/>
          </p:nvCxnSpPr>
          <p:spPr>
            <a:xfrm rot="16200000">
              <a:off x="11860356" y="5907381"/>
              <a:ext cx="0" cy="356726"/>
            </a:xfrm>
            <a:prstGeom prst="line">
              <a:avLst/>
            </a:prstGeom>
            <a:ln>
              <a:solidFill>
                <a:schemeClr val="bg1">
                  <a:lumMod val="85000"/>
                  <a:alpha val="7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436053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265</TotalTime>
  <Words>1021</Words>
  <Application>Microsoft Office PowerPoint</Application>
  <PresentationFormat>와이드스크린</PresentationFormat>
  <Paragraphs>218</Paragraphs>
  <Slides>20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20</vt:i4>
      </vt:variant>
    </vt:vector>
  </HeadingPairs>
  <TitlesOfParts>
    <vt:vector size="37" baseType="lpstr">
      <vt:lpstr>Gill Sans</vt:lpstr>
      <vt:lpstr>Liberation Sans</vt:lpstr>
      <vt:lpstr>Nexa Bold</vt:lpstr>
      <vt:lpstr>Open Sans</vt:lpstr>
      <vt:lpstr>Open Sans Light</vt:lpstr>
      <vt:lpstr>Roboto Black</vt:lpstr>
      <vt:lpstr>Ubuntu</vt:lpstr>
      <vt:lpstr>맑은 고딕</vt:lpstr>
      <vt:lpstr>에스코어 드림 1 Thin</vt:lpstr>
      <vt:lpstr>에스코어 드림 2 ExtraLight</vt:lpstr>
      <vt:lpstr>에스코어 드림 4 Regular</vt:lpstr>
      <vt:lpstr>에스코어 드림 6 Bold</vt:lpstr>
      <vt:lpstr>Arial</vt:lpstr>
      <vt:lpstr>Helvetica</vt:lpstr>
      <vt:lpstr>Segoe UI Light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Crestal Approach (Sinus Guide 이용 방법)</vt:lpstr>
      <vt:lpstr>예시) Super Line 4508 Sinus Drilling Manual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47</cp:revision>
  <cp:lastPrinted>2023-11-11T00:10:51Z</cp:lastPrinted>
  <dcterms:created xsi:type="dcterms:W3CDTF">2023-09-19T03:36:20Z</dcterms:created>
  <dcterms:modified xsi:type="dcterms:W3CDTF">2024-03-15T03:40:53Z</dcterms:modified>
</cp:coreProperties>
</file>