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1" r:id="rId2"/>
  </p:sldMasterIdLst>
  <p:notesMasterIdLst>
    <p:notesMasterId r:id="rId26"/>
  </p:notesMasterIdLst>
  <p:sldIdLst>
    <p:sldId id="361" r:id="rId3"/>
    <p:sldId id="256" r:id="rId4"/>
    <p:sldId id="338" r:id="rId5"/>
    <p:sldId id="353" r:id="rId6"/>
    <p:sldId id="365" r:id="rId7"/>
    <p:sldId id="371" r:id="rId8"/>
    <p:sldId id="368" r:id="rId9"/>
    <p:sldId id="372" r:id="rId10"/>
    <p:sldId id="350" r:id="rId11"/>
    <p:sldId id="374" r:id="rId12"/>
    <p:sldId id="355" r:id="rId13"/>
    <p:sldId id="380" r:id="rId14"/>
    <p:sldId id="385" r:id="rId15"/>
    <p:sldId id="381" r:id="rId16"/>
    <p:sldId id="382" r:id="rId17"/>
    <p:sldId id="383" r:id="rId18"/>
    <p:sldId id="363" r:id="rId19"/>
    <p:sldId id="333" r:id="rId20"/>
    <p:sldId id="389" r:id="rId21"/>
    <p:sldId id="375" r:id="rId22"/>
    <p:sldId id="376" r:id="rId23"/>
    <p:sldId id="377" r:id="rId24"/>
    <p:sldId id="388" r:id="rId2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184" userDrawn="1">
          <p15:clr>
            <a:srgbClr val="A4A3A4"/>
          </p15:clr>
        </p15:guide>
        <p15:guide id="3" orient="horz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8E74"/>
    <a:srgbClr val="F37933"/>
    <a:srgbClr val="BDBDBD"/>
    <a:srgbClr val="086A66"/>
    <a:srgbClr val="404040"/>
    <a:srgbClr val="F8F8F8"/>
    <a:srgbClr val="2229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53" autoAdjust="0"/>
    <p:restoredTop sz="94015" autoAdjust="0"/>
  </p:normalViewPr>
  <p:slideViewPr>
    <p:cSldViewPr snapToGrid="0" showGuides="1">
      <p:cViewPr varScale="1">
        <p:scale>
          <a:sx n="109" d="100"/>
          <a:sy n="109" d="100"/>
        </p:scale>
        <p:origin x="1116" y="84"/>
      </p:cViewPr>
      <p:guideLst>
        <p:guide pos="2184"/>
        <p:guide orient="horz" pos="312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A780C-53B0-4B8E-969F-338554A58057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69D5F-10E9-4DFF-9F75-D5DFBA600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02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12CF4590-F39E-4EDA-98D1-B7BB295FA9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990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891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3E8A1AC5-2BA0-46AB-99EC-D9446292CB0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83029" y="1807029"/>
            <a:ext cx="6291942" cy="6291942"/>
          </a:xfrm>
          <a:custGeom>
            <a:avLst/>
            <a:gdLst>
              <a:gd name="connsiteX0" fmla="*/ 3295807 w 6863954"/>
              <a:gd name="connsiteY0" fmla="*/ 0 h 6863954"/>
              <a:gd name="connsiteX1" fmla="*/ 4757272 w 6863954"/>
              <a:gd name="connsiteY1" fmla="*/ 0 h 6863954"/>
              <a:gd name="connsiteX2" fmla="*/ 6863954 w 6863954"/>
              <a:gd name="connsiteY2" fmla="*/ 2106689 h 6863954"/>
              <a:gd name="connsiteX3" fmla="*/ 6863954 w 6863954"/>
              <a:gd name="connsiteY3" fmla="*/ 4757272 h 6863954"/>
              <a:gd name="connsiteX4" fmla="*/ 4757272 w 6863954"/>
              <a:gd name="connsiteY4" fmla="*/ 6863954 h 6863954"/>
              <a:gd name="connsiteX5" fmla="*/ 3295814 w 6863954"/>
              <a:gd name="connsiteY5" fmla="*/ 6863954 h 6863954"/>
              <a:gd name="connsiteX6" fmla="*/ 3352335 w 6863954"/>
              <a:gd name="connsiteY6" fmla="*/ 6854964 h 6863954"/>
              <a:gd name="connsiteX7" fmla="*/ 4474981 w 6863954"/>
              <a:gd name="connsiteY7" fmla="*/ 6083494 h 6863954"/>
              <a:gd name="connsiteX8" fmla="*/ 4641336 w 6863954"/>
              <a:gd name="connsiteY8" fmla="*/ 5796174 h 6863954"/>
              <a:gd name="connsiteX9" fmla="*/ 4652073 w 6863954"/>
              <a:gd name="connsiteY9" fmla="*/ 5795094 h 6863954"/>
              <a:gd name="connsiteX10" fmla="*/ 5824932 w 6863954"/>
              <a:gd name="connsiteY10" fmla="*/ 4356037 h 6863954"/>
              <a:gd name="connsiteX11" fmla="*/ 5824932 w 6863954"/>
              <a:gd name="connsiteY11" fmla="*/ 2507917 h 6863954"/>
              <a:gd name="connsiteX12" fmla="*/ 4652073 w 6863954"/>
              <a:gd name="connsiteY12" fmla="*/ 1068867 h 6863954"/>
              <a:gd name="connsiteX13" fmla="*/ 4641336 w 6863954"/>
              <a:gd name="connsiteY13" fmla="*/ 1067780 h 6863954"/>
              <a:gd name="connsiteX14" fmla="*/ 4474981 w 6863954"/>
              <a:gd name="connsiteY14" fmla="*/ 780468 h 6863954"/>
              <a:gd name="connsiteX15" fmla="*/ 3352335 w 6863954"/>
              <a:gd name="connsiteY15" fmla="*/ 8990 h 6863954"/>
              <a:gd name="connsiteX16" fmla="*/ 2106693 w 6863954"/>
              <a:gd name="connsiteY16" fmla="*/ 0 h 6863954"/>
              <a:gd name="connsiteX17" fmla="*/ 2923315 w 6863954"/>
              <a:gd name="connsiteY17" fmla="*/ 0 h 6863954"/>
              <a:gd name="connsiteX18" fmla="*/ 3049435 w 6863954"/>
              <a:gd name="connsiteY18" fmla="*/ 72067 h 6863954"/>
              <a:gd name="connsiteX19" fmla="*/ 3737923 w 6863954"/>
              <a:gd name="connsiteY19" fmla="*/ 881631 h 6863954"/>
              <a:gd name="connsiteX20" fmla="*/ 3794971 w 6863954"/>
              <a:gd name="connsiteY20" fmla="*/ 1039023 h 6863954"/>
              <a:gd name="connsiteX21" fmla="*/ 2507922 w 6863954"/>
              <a:gd name="connsiteY21" fmla="*/ 1039023 h 6863954"/>
              <a:gd name="connsiteX22" fmla="*/ 1039025 w 6863954"/>
              <a:gd name="connsiteY22" fmla="*/ 2507917 h 6863954"/>
              <a:gd name="connsiteX23" fmla="*/ 1039025 w 6863954"/>
              <a:gd name="connsiteY23" fmla="*/ 4356037 h 6863954"/>
              <a:gd name="connsiteX24" fmla="*/ 2507922 w 6863954"/>
              <a:gd name="connsiteY24" fmla="*/ 5824932 h 6863954"/>
              <a:gd name="connsiteX25" fmla="*/ 3794971 w 6863954"/>
              <a:gd name="connsiteY25" fmla="*/ 5824932 h 6863954"/>
              <a:gd name="connsiteX26" fmla="*/ 3737923 w 6863954"/>
              <a:gd name="connsiteY26" fmla="*/ 5982330 h 6863954"/>
              <a:gd name="connsiteX27" fmla="*/ 3049435 w 6863954"/>
              <a:gd name="connsiteY27" fmla="*/ 6791894 h 6863954"/>
              <a:gd name="connsiteX28" fmla="*/ 2923315 w 6863954"/>
              <a:gd name="connsiteY28" fmla="*/ 6863954 h 6863954"/>
              <a:gd name="connsiteX29" fmla="*/ 2106693 w 6863954"/>
              <a:gd name="connsiteY29" fmla="*/ 6863954 h 6863954"/>
              <a:gd name="connsiteX30" fmla="*/ 0 w 6863954"/>
              <a:gd name="connsiteY30" fmla="*/ 4757272 h 6863954"/>
              <a:gd name="connsiteX31" fmla="*/ 0 w 6863954"/>
              <a:gd name="connsiteY31" fmla="*/ 2106689 h 6863954"/>
              <a:gd name="connsiteX32" fmla="*/ 2106693 w 6863954"/>
              <a:gd name="connsiteY32" fmla="*/ 0 h 6863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863954" h="6863954">
                <a:moveTo>
                  <a:pt x="3295807" y="0"/>
                </a:moveTo>
                <a:lnTo>
                  <a:pt x="4757272" y="0"/>
                </a:lnTo>
                <a:cubicBezTo>
                  <a:pt x="5920760" y="0"/>
                  <a:pt x="6863954" y="943194"/>
                  <a:pt x="6863954" y="2106689"/>
                </a:cubicBezTo>
                <a:lnTo>
                  <a:pt x="6863954" y="4757272"/>
                </a:lnTo>
                <a:cubicBezTo>
                  <a:pt x="6863954" y="5920760"/>
                  <a:pt x="5920760" y="6863954"/>
                  <a:pt x="4757272" y="6863954"/>
                </a:cubicBezTo>
                <a:lnTo>
                  <a:pt x="3295814" y="6863954"/>
                </a:lnTo>
                <a:lnTo>
                  <a:pt x="3352335" y="6854964"/>
                </a:lnTo>
                <a:cubicBezTo>
                  <a:pt x="3772243" y="6766418"/>
                  <a:pt x="4151656" y="6564284"/>
                  <a:pt x="4474981" y="6083494"/>
                </a:cubicBezTo>
                <a:lnTo>
                  <a:pt x="4641336" y="5796174"/>
                </a:lnTo>
                <a:lnTo>
                  <a:pt x="4652073" y="5795094"/>
                </a:lnTo>
                <a:cubicBezTo>
                  <a:pt x="5321420" y="5658124"/>
                  <a:pt x="5824932" y="5065879"/>
                  <a:pt x="5824932" y="4356037"/>
                </a:cubicBezTo>
                <a:lnTo>
                  <a:pt x="5824932" y="2507917"/>
                </a:lnTo>
                <a:cubicBezTo>
                  <a:pt x="5824932" y="1798076"/>
                  <a:pt x="5321420" y="1205838"/>
                  <a:pt x="4652073" y="1068867"/>
                </a:cubicBezTo>
                <a:lnTo>
                  <a:pt x="4641336" y="1067780"/>
                </a:lnTo>
                <a:lnTo>
                  <a:pt x="4474981" y="780468"/>
                </a:lnTo>
                <a:cubicBezTo>
                  <a:pt x="4151656" y="299670"/>
                  <a:pt x="3772243" y="97543"/>
                  <a:pt x="3352335" y="8990"/>
                </a:cubicBezTo>
                <a:close/>
                <a:moveTo>
                  <a:pt x="2106693" y="0"/>
                </a:moveTo>
                <a:lnTo>
                  <a:pt x="2923315" y="0"/>
                </a:lnTo>
                <a:lnTo>
                  <a:pt x="3049435" y="72067"/>
                </a:lnTo>
                <a:cubicBezTo>
                  <a:pt x="3442681" y="307227"/>
                  <a:pt x="3577964" y="467192"/>
                  <a:pt x="3737923" y="881631"/>
                </a:cubicBezTo>
                <a:lnTo>
                  <a:pt x="3794971" y="1039023"/>
                </a:lnTo>
                <a:lnTo>
                  <a:pt x="2507922" y="1039023"/>
                </a:lnTo>
                <a:cubicBezTo>
                  <a:pt x="1696675" y="1039023"/>
                  <a:pt x="1039025" y="1696672"/>
                  <a:pt x="1039025" y="2507917"/>
                </a:cubicBezTo>
                <a:lnTo>
                  <a:pt x="1039025" y="4356037"/>
                </a:lnTo>
                <a:cubicBezTo>
                  <a:pt x="1039025" y="5167283"/>
                  <a:pt x="1696675" y="5824932"/>
                  <a:pt x="2507922" y="5824932"/>
                </a:cubicBezTo>
                <a:lnTo>
                  <a:pt x="3794971" y="5824932"/>
                </a:lnTo>
                <a:lnTo>
                  <a:pt x="3737923" y="5982330"/>
                </a:lnTo>
                <a:cubicBezTo>
                  <a:pt x="3577964" y="6396762"/>
                  <a:pt x="3442681" y="6556728"/>
                  <a:pt x="3049435" y="6791894"/>
                </a:cubicBezTo>
                <a:lnTo>
                  <a:pt x="2923315" y="6863954"/>
                </a:lnTo>
                <a:lnTo>
                  <a:pt x="2106693" y="6863954"/>
                </a:lnTo>
                <a:cubicBezTo>
                  <a:pt x="943196" y="6863954"/>
                  <a:pt x="0" y="5920760"/>
                  <a:pt x="0" y="4757272"/>
                </a:cubicBezTo>
                <a:lnTo>
                  <a:pt x="0" y="2106689"/>
                </a:lnTo>
                <a:cubicBezTo>
                  <a:pt x="0" y="943194"/>
                  <a:pt x="943196" y="0"/>
                  <a:pt x="210669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2242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9EFE3EB0-8FA3-4256-910C-9F6CDB36C8A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953000"/>
            <a:ext cx="6858000" cy="381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182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B95BB951-22A5-49D0-8D5C-0383928E50B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" y="2"/>
            <a:ext cx="6858001" cy="9261473"/>
          </a:xfrm>
          <a:custGeom>
            <a:avLst/>
            <a:gdLst>
              <a:gd name="connsiteX0" fmla="*/ 6858001 w 6858001"/>
              <a:gd name="connsiteY0" fmla="*/ 0 h 9261473"/>
              <a:gd name="connsiteX1" fmla="*/ 6858001 w 6858001"/>
              <a:gd name="connsiteY1" fmla="*/ 8226876 h 9261473"/>
              <a:gd name="connsiteX2" fmla="*/ 0 w 6858001"/>
              <a:gd name="connsiteY2" fmla="*/ 9261473 h 9261473"/>
              <a:gd name="connsiteX3" fmla="*/ 0 w 6858001"/>
              <a:gd name="connsiteY3" fmla="*/ 1034598 h 92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9261473">
                <a:moveTo>
                  <a:pt x="6858001" y="0"/>
                </a:moveTo>
                <a:lnTo>
                  <a:pt x="6858001" y="8226876"/>
                </a:lnTo>
                <a:lnTo>
                  <a:pt x="0" y="9261473"/>
                </a:lnTo>
                <a:lnTo>
                  <a:pt x="0" y="103459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621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36C3A812-9EFB-45B4-8DFB-67CEEE01E1D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5955202"/>
          </a:xfrm>
          <a:custGeom>
            <a:avLst/>
            <a:gdLst>
              <a:gd name="connsiteX0" fmla="*/ 0 w 6858000"/>
              <a:gd name="connsiteY0" fmla="*/ 0 h 5955202"/>
              <a:gd name="connsiteX1" fmla="*/ 6858000 w 6858000"/>
              <a:gd name="connsiteY1" fmla="*/ 0 h 5955202"/>
              <a:gd name="connsiteX2" fmla="*/ 6858000 w 6858000"/>
              <a:gd name="connsiteY2" fmla="*/ 5955202 h 5955202"/>
              <a:gd name="connsiteX3" fmla="*/ 0 w 6858000"/>
              <a:gd name="connsiteY3" fmla="*/ 5955202 h 595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5955202">
                <a:moveTo>
                  <a:pt x="0" y="0"/>
                </a:moveTo>
                <a:lnTo>
                  <a:pt x="6858000" y="0"/>
                </a:lnTo>
                <a:lnTo>
                  <a:pt x="6858000" y="5955202"/>
                </a:lnTo>
                <a:lnTo>
                  <a:pt x="0" y="595520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472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693E9553-FA69-4DE8-A05C-D36A9C9752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1364" y="631358"/>
            <a:ext cx="6215272" cy="8035032"/>
          </a:xfrm>
          <a:custGeom>
            <a:avLst/>
            <a:gdLst>
              <a:gd name="connsiteX0" fmla="*/ 0 w 6215272"/>
              <a:gd name="connsiteY0" fmla="*/ 0 h 8035032"/>
              <a:gd name="connsiteX1" fmla="*/ 6215272 w 6215272"/>
              <a:gd name="connsiteY1" fmla="*/ 0 h 8035032"/>
              <a:gd name="connsiteX2" fmla="*/ 6215272 w 6215272"/>
              <a:gd name="connsiteY2" fmla="*/ 8035032 h 8035032"/>
              <a:gd name="connsiteX3" fmla="*/ 0 w 6215272"/>
              <a:gd name="connsiteY3" fmla="*/ 8035032 h 8035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15272" h="8035032">
                <a:moveTo>
                  <a:pt x="0" y="0"/>
                </a:moveTo>
                <a:lnTo>
                  <a:pt x="6215272" y="0"/>
                </a:lnTo>
                <a:lnTo>
                  <a:pt x="6215272" y="8035032"/>
                </a:lnTo>
                <a:lnTo>
                  <a:pt x="0" y="803503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91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8762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6B5FF867-D400-4E1B-A40F-3A26977C3F9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10939" y="7529117"/>
            <a:ext cx="1085850" cy="1085850"/>
          </a:xfrm>
          <a:custGeom>
            <a:avLst/>
            <a:gdLst>
              <a:gd name="connsiteX0" fmla="*/ 542925 w 1085850"/>
              <a:gd name="connsiteY0" fmla="*/ 0 h 1085850"/>
              <a:gd name="connsiteX1" fmla="*/ 1085850 w 1085850"/>
              <a:gd name="connsiteY1" fmla="*/ 542925 h 1085850"/>
              <a:gd name="connsiteX2" fmla="*/ 542925 w 1085850"/>
              <a:gd name="connsiteY2" fmla="*/ 1085850 h 1085850"/>
              <a:gd name="connsiteX3" fmla="*/ 0 w 1085850"/>
              <a:gd name="connsiteY3" fmla="*/ 542925 h 1085850"/>
              <a:gd name="connsiteX4" fmla="*/ 542925 w 1085850"/>
              <a:gd name="connsiteY4" fmla="*/ 0 h 108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5850" h="1085850">
                <a:moveTo>
                  <a:pt x="542925" y="0"/>
                </a:moveTo>
                <a:cubicBezTo>
                  <a:pt x="842774" y="0"/>
                  <a:pt x="1085850" y="243076"/>
                  <a:pt x="1085850" y="542925"/>
                </a:cubicBezTo>
                <a:cubicBezTo>
                  <a:pt x="1085850" y="842774"/>
                  <a:pt x="842774" y="1085850"/>
                  <a:pt x="542925" y="1085850"/>
                </a:cubicBezTo>
                <a:cubicBezTo>
                  <a:pt x="243076" y="1085850"/>
                  <a:pt x="0" y="842774"/>
                  <a:pt x="0" y="542925"/>
                </a:cubicBezTo>
                <a:cubicBezTo>
                  <a:pt x="0" y="243076"/>
                  <a:pt x="243076" y="0"/>
                  <a:pt x="54292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1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454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03338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0438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835007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88EBD494-B417-4807-812B-AFE19418DDE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7234382"/>
            <a:ext cx="3690582" cy="1885403"/>
          </a:xfrm>
          <a:custGeom>
            <a:avLst/>
            <a:gdLst>
              <a:gd name="connsiteX0" fmla="*/ 0 w 3690582"/>
              <a:gd name="connsiteY0" fmla="*/ 0 h 1885403"/>
              <a:gd name="connsiteX1" fmla="*/ 3690582 w 3690582"/>
              <a:gd name="connsiteY1" fmla="*/ 0 h 1885403"/>
              <a:gd name="connsiteX2" fmla="*/ 3690582 w 3690582"/>
              <a:gd name="connsiteY2" fmla="*/ 1885403 h 1885403"/>
              <a:gd name="connsiteX3" fmla="*/ 0 w 3690582"/>
              <a:gd name="connsiteY3" fmla="*/ 1885403 h 1885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90582" h="1885403">
                <a:moveTo>
                  <a:pt x="0" y="0"/>
                </a:moveTo>
                <a:lnTo>
                  <a:pt x="3690582" y="0"/>
                </a:lnTo>
                <a:lnTo>
                  <a:pt x="3690582" y="1885403"/>
                </a:lnTo>
                <a:lnTo>
                  <a:pt x="0" y="188540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1A9BD84B-FEC1-4B31-9717-9D410B8731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58640" y="-23812"/>
            <a:ext cx="3099360" cy="7248222"/>
          </a:xfrm>
          <a:custGeom>
            <a:avLst/>
            <a:gdLst>
              <a:gd name="connsiteX0" fmla="*/ 0 w 3099360"/>
              <a:gd name="connsiteY0" fmla="*/ 0 h 7248222"/>
              <a:gd name="connsiteX1" fmla="*/ 3099360 w 3099360"/>
              <a:gd name="connsiteY1" fmla="*/ 0 h 7248222"/>
              <a:gd name="connsiteX2" fmla="*/ 3099360 w 3099360"/>
              <a:gd name="connsiteY2" fmla="*/ 7248222 h 7248222"/>
              <a:gd name="connsiteX3" fmla="*/ 0 w 3099360"/>
              <a:gd name="connsiteY3" fmla="*/ 7248222 h 7248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9360" h="7248222">
                <a:moveTo>
                  <a:pt x="0" y="0"/>
                </a:moveTo>
                <a:lnTo>
                  <a:pt x="3099360" y="0"/>
                </a:lnTo>
                <a:lnTo>
                  <a:pt x="3099360" y="7248222"/>
                </a:lnTo>
                <a:lnTo>
                  <a:pt x="0" y="724822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01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F8ABE242-2727-46E1-BB48-02D46406218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29000" y="0"/>
            <a:ext cx="3429000" cy="4048720"/>
          </a:xfrm>
          <a:custGeom>
            <a:avLst/>
            <a:gdLst>
              <a:gd name="connsiteX0" fmla="*/ 0 w 3429000"/>
              <a:gd name="connsiteY0" fmla="*/ 0 h 4048720"/>
              <a:gd name="connsiteX1" fmla="*/ 3429000 w 3429000"/>
              <a:gd name="connsiteY1" fmla="*/ 0 h 4048720"/>
              <a:gd name="connsiteX2" fmla="*/ 3429000 w 3429000"/>
              <a:gd name="connsiteY2" fmla="*/ 4048720 h 4048720"/>
              <a:gd name="connsiteX3" fmla="*/ 0 w 3429000"/>
              <a:gd name="connsiteY3" fmla="*/ 4048720 h 404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4048720">
                <a:moveTo>
                  <a:pt x="0" y="0"/>
                </a:moveTo>
                <a:lnTo>
                  <a:pt x="3429000" y="0"/>
                </a:lnTo>
                <a:lnTo>
                  <a:pt x="3429000" y="4048720"/>
                </a:lnTo>
                <a:lnTo>
                  <a:pt x="0" y="404872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177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37785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5FA0336F-5C4C-4F42-9A3B-69D1BF7C8EB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29000" y="0"/>
            <a:ext cx="3429000" cy="9364981"/>
          </a:xfrm>
          <a:custGeom>
            <a:avLst/>
            <a:gdLst>
              <a:gd name="connsiteX0" fmla="*/ 0 w 3429000"/>
              <a:gd name="connsiteY0" fmla="*/ 0 h 9364981"/>
              <a:gd name="connsiteX1" fmla="*/ 3429000 w 3429000"/>
              <a:gd name="connsiteY1" fmla="*/ 0 h 9364981"/>
              <a:gd name="connsiteX2" fmla="*/ 3429000 w 3429000"/>
              <a:gd name="connsiteY2" fmla="*/ 9364981 h 9364981"/>
              <a:gd name="connsiteX3" fmla="*/ 0 w 3429000"/>
              <a:gd name="connsiteY3" fmla="*/ 9364981 h 9364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9364981">
                <a:moveTo>
                  <a:pt x="0" y="0"/>
                </a:moveTo>
                <a:lnTo>
                  <a:pt x="3429000" y="0"/>
                </a:lnTo>
                <a:lnTo>
                  <a:pt x="3429000" y="9364981"/>
                </a:lnTo>
                <a:lnTo>
                  <a:pt x="0" y="9364981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468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15270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9A9DD9EB-6852-48F0-8657-8E4E6AE3D88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39805" y="5660728"/>
            <a:ext cx="2260765" cy="2501141"/>
          </a:xfrm>
          <a:custGeom>
            <a:avLst/>
            <a:gdLst>
              <a:gd name="connsiteX0" fmla="*/ 0 w 2260765"/>
              <a:gd name="connsiteY0" fmla="*/ 0 h 2501141"/>
              <a:gd name="connsiteX1" fmla="*/ 2260765 w 2260765"/>
              <a:gd name="connsiteY1" fmla="*/ 0 h 2501141"/>
              <a:gd name="connsiteX2" fmla="*/ 2260765 w 2260765"/>
              <a:gd name="connsiteY2" fmla="*/ 1347948 h 2501141"/>
              <a:gd name="connsiteX3" fmla="*/ 1130383 w 2260765"/>
              <a:gd name="connsiteY3" fmla="*/ 2501141 h 2501141"/>
              <a:gd name="connsiteX4" fmla="*/ 0 w 2260765"/>
              <a:gd name="connsiteY4" fmla="*/ 1347948 h 2501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765" h="2501141">
                <a:moveTo>
                  <a:pt x="0" y="0"/>
                </a:moveTo>
                <a:lnTo>
                  <a:pt x="2260765" y="0"/>
                </a:lnTo>
                <a:lnTo>
                  <a:pt x="2260765" y="1347948"/>
                </a:lnTo>
                <a:lnTo>
                  <a:pt x="1130383" y="2501141"/>
                </a:lnTo>
                <a:lnTo>
                  <a:pt x="0" y="13479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05CEEA9-9CC2-45B2-8040-13461AD545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9805" y="2163135"/>
            <a:ext cx="2260765" cy="2501141"/>
          </a:xfrm>
          <a:custGeom>
            <a:avLst/>
            <a:gdLst>
              <a:gd name="connsiteX0" fmla="*/ 0 w 2260765"/>
              <a:gd name="connsiteY0" fmla="*/ 0 h 2501141"/>
              <a:gd name="connsiteX1" fmla="*/ 2260765 w 2260765"/>
              <a:gd name="connsiteY1" fmla="*/ 0 h 2501141"/>
              <a:gd name="connsiteX2" fmla="*/ 2260765 w 2260765"/>
              <a:gd name="connsiteY2" fmla="*/ 1347948 h 2501141"/>
              <a:gd name="connsiteX3" fmla="*/ 1130383 w 2260765"/>
              <a:gd name="connsiteY3" fmla="*/ 2501141 h 2501141"/>
              <a:gd name="connsiteX4" fmla="*/ 0 w 2260765"/>
              <a:gd name="connsiteY4" fmla="*/ 1347948 h 2501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765" h="2501141">
                <a:moveTo>
                  <a:pt x="0" y="0"/>
                </a:moveTo>
                <a:lnTo>
                  <a:pt x="2260765" y="0"/>
                </a:lnTo>
                <a:lnTo>
                  <a:pt x="2260765" y="1347948"/>
                </a:lnTo>
                <a:lnTo>
                  <a:pt x="1130383" y="2501141"/>
                </a:lnTo>
                <a:lnTo>
                  <a:pt x="0" y="13479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45C6E7F6-063B-468C-B26C-189326672CC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57433" y="2163135"/>
            <a:ext cx="2260765" cy="2501141"/>
          </a:xfrm>
          <a:custGeom>
            <a:avLst/>
            <a:gdLst>
              <a:gd name="connsiteX0" fmla="*/ 0 w 2260765"/>
              <a:gd name="connsiteY0" fmla="*/ 0 h 2501141"/>
              <a:gd name="connsiteX1" fmla="*/ 2260765 w 2260765"/>
              <a:gd name="connsiteY1" fmla="*/ 0 h 2501141"/>
              <a:gd name="connsiteX2" fmla="*/ 2260765 w 2260765"/>
              <a:gd name="connsiteY2" fmla="*/ 1347948 h 2501141"/>
              <a:gd name="connsiteX3" fmla="*/ 1130383 w 2260765"/>
              <a:gd name="connsiteY3" fmla="*/ 2501141 h 2501141"/>
              <a:gd name="connsiteX4" fmla="*/ 0 w 2260765"/>
              <a:gd name="connsiteY4" fmla="*/ 1347948 h 2501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765" h="2501141">
                <a:moveTo>
                  <a:pt x="0" y="0"/>
                </a:moveTo>
                <a:lnTo>
                  <a:pt x="2260765" y="0"/>
                </a:lnTo>
                <a:lnTo>
                  <a:pt x="2260765" y="1347948"/>
                </a:lnTo>
                <a:lnTo>
                  <a:pt x="1130383" y="2501141"/>
                </a:lnTo>
                <a:lnTo>
                  <a:pt x="0" y="13479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F7E411E1-127A-4E64-AD3A-505FD6B7480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57433" y="5660728"/>
            <a:ext cx="2260765" cy="2501141"/>
          </a:xfrm>
          <a:custGeom>
            <a:avLst/>
            <a:gdLst>
              <a:gd name="connsiteX0" fmla="*/ 0 w 2260765"/>
              <a:gd name="connsiteY0" fmla="*/ 0 h 2501141"/>
              <a:gd name="connsiteX1" fmla="*/ 2260765 w 2260765"/>
              <a:gd name="connsiteY1" fmla="*/ 0 h 2501141"/>
              <a:gd name="connsiteX2" fmla="*/ 2260765 w 2260765"/>
              <a:gd name="connsiteY2" fmla="*/ 1347948 h 2501141"/>
              <a:gd name="connsiteX3" fmla="*/ 1130383 w 2260765"/>
              <a:gd name="connsiteY3" fmla="*/ 2501141 h 2501141"/>
              <a:gd name="connsiteX4" fmla="*/ 0 w 2260765"/>
              <a:gd name="connsiteY4" fmla="*/ 1347948 h 2501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765" h="2501141">
                <a:moveTo>
                  <a:pt x="0" y="0"/>
                </a:moveTo>
                <a:lnTo>
                  <a:pt x="2260765" y="0"/>
                </a:lnTo>
                <a:lnTo>
                  <a:pt x="2260765" y="1347948"/>
                </a:lnTo>
                <a:lnTo>
                  <a:pt x="1130383" y="2501141"/>
                </a:lnTo>
                <a:lnTo>
                  <a:pt x="0" y="13479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7107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ECC19343-59CB-4282-B4C8-FDCC8E0F50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43815" y="1959429"/>
            <a:ext cx="3877844" cy="3877844"/>
          </a:xfrm>
          <a:custGeom>
            <a:avLst/>
            <a:gdLst>
              <a:gd name="connsiteX0" fmla="*/ 1938922 w 3877844"/>
              <a:gd name="connsiteY0" fmla="*/ 0 h 3877844"/>
              <a:gd name="connsiteX1" fmla="*/ 3877844 w 3877844"/>
              <a:gd name="connsiteY1" fmla="*/ 1938922 h 3877844"/>
              <a:gd name="connsiteX2" fmla="*/ 1938922 w 3877844"/>
              <a:gd name="connsiteY2" fmla="*/ 3877844 h 3877844"/>
              <a:gd name="connsiteX3" fmla="*/ 0 w 3877844"/>
              <a:gd name="connsiteY3" fmla="*/ 3877844 h 3877844"/>
              <a:gd name="connsiteX4" fmla="*/ 0 w 3877844"/>
              <a:gd name="connsiteY4" fmla="*/ 1938922 h 3877844"/>
              <a:gd name="connsiteX5" fmla="*/ 1938922 w 3877844"/>
              <a:gd name="connsiteY5" fmla="*/ 0 h 3877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77844" h="3877844">
                <a:moveTo>
                  <a:pt x="1938922" y="0"/>
                </a:moveTo>
                <a:cubicBezTo>
                  <a:pt x="3009759" y="0"/>
                  <a:pt x="3877844" y="868085"/>
                  <a:pt x="3877844" y="1938922"/>
                </a:cubicBezTo>
                <a:cubicBezTo>
                  <a:pt x="3877844" y="3009759"/>
                  <a:pt x="3009759" y="3877844"/>
                  <a:pt x="1938922" y="3877844"/>
                </a:cubicBezTo>
                <a:lnTo>
                  <a:pt x="0" y="3877844"/>
                </a:lnTo>
                <a:lnTo>
                  <a:pt x="0" y="1938922"/>
                </a:lnTo>
                <a:cubicBezTo>
                  <a:pt x="0" y="868085"/>
                  <a:pt x="868085" y="0"/>
                  <a:pt x="193892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59280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7DFA5643-C311-4D0A-A8EF-D965A58E3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061955"/>
            <a:ext cx="6096000" cy="3398719"/>
          </a:xfrm>
          <a:custGeom>
            <a:avLst/>
            <a:gdLst>
              <a:gd name="connsiteX0" fmla="*/ 0 w 6096000"/>
              <a:gd name="connsiteY0" fmla="*/ 0 h 3398719"/>
              <a:gd name="connsiteX1" fmla="*/ 6096000 w 6096000"/>
              <a:gd name="connsiteY1" fmla="*/ 0 h 3398719"/>
              <a:gd name="connsiteX2" fmla="*/ 6096000 w 6096000"/>
              <a:gd name="connsiteY2" fmla="*/ 3398719 h 3398719"/>
              <a:gd name="connsiteX3" fmla="*/ 0 w 6096000"/>
              <a:gd name="connsiteY3" fmla="*/ 3398719 h 3398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398719">
                <a:moveTo>
                  <a:pt x="0" y="0"/>
                </a:moveTo>
                <a:lnTo>
                  <a:pt x="6096000" y="0"/>
                </a:lnTo>
                <a:lnTo>
                  <a:pt x="6096000" y="3398719"/>
                </a:lnTo>
                <a:lnTo>
                  <a:pt x="0" y="339871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1591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6E00DEC8-CD93-4DAB-B46B-EFC7AE5315B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858000" cy="5524911"/>
          </a:xfrm>
          <a:custGeom>
            <a:avLst/>
            <a:gdLst>
              <a:gd name="connsiteX0" fmla="*/ 0 w 6858000"/>
              <a:gd name="connsiteY0" fmla="*/ 0 h 5524911"/>
              <a:gd name="connsiteX1" fmla="*/ 6858000 w 6858000"/>
              <a:gd name="connsiteY1" fmla="*/ 0 h 5524911"/>
              <a:gd name="connsiteX2" fmla="*/ 6858000 w 6858000"/>
              <a:gd name="connsiteY2" fmla="*/ 5524911 h 5524911"/>
              <a:gd name="connsiteX3" fmla="*/ 0 w 6858000"/>
              <a:gd name="connsiteY3" fmla="*/ 5524911 h 552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5524911">
                <a:moveTo>
                  <a:pt x="0" y="0"/>
                </a:moveTo>
                <a:lnTo>
                  <a:pt x="6858000" y="0"/>
                </a:lnTo>
                <a:lnTo>
                  <a:pt x="6858000" y="5524911"/>
                </a:lnTo>
                <a:lnTo>
                  <a:pt x="0" y="5524911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110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37078729-4089-41FC-90B5-89CAE678D66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447411" y="6623934"/>
            <a:ext cx="1085850" cy="1085850"/>
          </a:xfrm>
          <a:custGeom>
            <a:avLst/>
            <a:gdLst>
              <a:gd name="connsiteX0" fmla="*/ 542925 w 1085850"/>
              <a:gd name="connsiteY0" fmla="*/ 0 h 1085850"/>
              <a:gd name="connsiteX1" fmla="*/ 1085850 w 1085850"/>
              <a:gd name="connsiteY1" fmla="*/ 542925 h 1085850"/>
              <a:gd name="connsiteX2" fmla="*/ 542925 w 1085850"/>
              <a:gd name="connsiteY2" fmla="*/ 1085850 h 1085850"/>
              <a:gd name="connsiteX3" fmla="*/ 0 w 1085850"/>
              <a:gd name="connsiteY3" fmla="*/ 542925 h 1085850"/>
              <a:gd name="connsiteX4" fmla="*/ 542925 w 1085850"/>
              <a:gd name="connsiteY4" fmla="*/ 0 h 108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5850" h="1085850">
                <a:moveTo>
                  <a:pt x="542925" y="0"/>
                </a:moveTo>
                <a:cubicBezTo>
                  <a:pt x="842774" y="0"/>
                  <a:pt x="1085850" y="243076"/>
                  <a:pt x="1085850" y="542925"/>
                </a:cubicBezTo>
                <a:cubicBezTo>
                  <a:pt x="1085850" y="842774"/>
                  <a:pt x="842774" y="1085850"/>
                  <a:pt x="542925" y="1085850"/>
                </a:cubicBezTo>
                <a:cubicBezTo>
                  <a:pt x="243076" y="1085850"/>
                  <a:pt x="0" y="842774"/>
                  <a:pt x="0" y="542925"/>
                </a:cubicBezTo>
                <a:cubicBezTo>
                  <a:pt x="0" y="243076"/>
                  <a:pt x="243076" y="0"/>
                  <a:pt x="54292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74A0B073-DCC1-496A-92F1-1E855F17C3C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447411" y="3687525"/>
            <a:ext cx="1085850" cy="1085850"/>
          </a:xfrm>
          <a:custGeom>
            <a:avLst/>
            <a:gdLst>
              <a:gd name="connsiteX0" fmla="*/ 542925 w 1085850"/>
              <a:gd name="connsiteY0" fmla="*/ 0 h 1085850"/>
              <a:gd name="connsiteX1" fmla="*/ 1085850 w 1085850"/>
              <a:gd name="connsiteY1" fmla="*/ 542925 h 1085850"/>
              <a:gd name="connsiteX2" fmla="*/ 542925 w 1085850"/>
              <a:gd name="connsiteY2" fmla="*/ 1085850 h 1085850"/>
              <a:gd name="connsiteX3" fmla="*/ 0 w 1085850"/>
              <a:gd name="connsiteY3" fmla="*/ 542925 h 1085850"/>
              <a:gd name="connsiteX4" fmla="*/ 542925 w 1085850"/>
              <a:gd name="connsiteY4" fmla="*/ 0 h 108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5850" h="1085850">
                <a:moveTo>
                  <a:pt x="542925" y="0"/>
                </a:moveTo>
                <a:cubicBezTo>
                  <a:pt x="842774" y="0"/>
                  <a:pt x="1085850" y="243076"/>
                  <a:pt x="1085850" y="542925"/>
                </a:cubicBezTo>
                <a:cubicBezTo>
                  <a:pt x="1085850" y="842774"/>
                  <a:pt x="842774" y="1085850"/>
                  <a:pt x="542925" y="1085850"/>
                </a:cubicBezTo>
                <a:cubicBezTo>
                  <a:pt x="243076" y="1085850"/>
                  <a:pt x="0" y="842774"/>
                  <a:pt x="0" y="542925"/>
                </a:cubicBezTo>
                <a:cubicBezTo>
                  <a:pt x="0" y="243076"/>
                  <a:pt x="243076" y="0"/>
                  <a:pt x="54292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905E070-6DFB-4999-9886-03BAA24B27E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7411" y="789674"/>
            <a:ext cx="1085850" cy="1085850"/>
          </a:xfrm>
          <a:custGeom>
            <a:avLst/>
            <a:gdLst>
              <a:gd name="connsiteX0" fmla="*/ 542925 w 1085850"/>
              <a:gd name="connsiteY0" fmla="*/ 0 h 1085850"/>
              <a:gd name="connsiteX1" fmla="*/ 1085850 w 1085850"/>
              <a:gd name="connsiteY1" fmla="*/ 542925 h 1085850"/>
              <a:gd name="connsiteX2" fmla="*/ 542925 w 1085850"/>
              <a:gd name="connsiteY2" fmla="*/ 1085850 h 1085850"/>
              <a:gd name="connsiteX3" fmla="*/ 0 w 1085850"/>
              <a:gd name="connsiteY3" fmla="*/ 542925 h 1085850"/>
              <a:gd name="connsiteX4" fmla="*/ 542925 w 1085850"/>
              <a:gd name="connsiteY4" fmla="*/ 0 h 108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5850" h="1085850">
                <a:moveTo>
                  <a:pt x="542925" y="0"/>
                </a:moveTo>
                <a:cubicBezTo>
                  <a:pt x="842774" y="0"/>
                  <a:pt x="1085850" y="243076"/>
                  <a:pt x="1085850" y="542925"/>
                </a:cubicBezTo>
                <a:cubicBezTo>
                  <a:pt x="1085850" y="842774"/>
                  <a:pt x="842774" y="1085850"/>
                  <a:pt x="542925" y="1085850"/>
                </a:cubicBezTo>
                <a:cubicBezTo>
                  <a:pt x="243076" y="1085850"/>
                  <a:pt x="0" y="842774"/>
                  <a:pt x="0" y="542925"/>
                </a:cubicBezTo>
                <a:cubicBezTo>
                  <a:pt x="0" y="243076"/>
                  <a:pt x="243076" y="0"/>
                  <a:pt x="54292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3350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8ECD69F5-2998-4247-A734-B9B8802B8DD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96503" y="4120503"/>
            <a:ext cx="1664994" cy="1664994"/>
          </a:xfrm>
          <a:custGeom>
            <a:avLst/>
            <a:gdLst>
              <a:gd name="connsiteX0" fmla="*/ 832497 w 1664994"/>
              <a:gd name="connsiteY0" fmla="*/ 0 h 1664994"/>
              <a:gd name="connsiteX1" fmla="*/ 1664994 w 1664994"/>
              <a:gd name="connsiteY1" fmla="*/ 832497 h 1664994"/>
              <a:gd name="connsiteX2" fmla="*/ 832497 w 1664994"/>
              <a:gd name="connsiteY2" fmla="*/ 1664994 h 1664994"/>
              <a:gd name="connsiteX3" fmla="*/ 0 w 1664994"/>
              <a:gd name="connsiteY3" fmla="*/ 832497 h 1664994"/>
              <a:gd name="connsiteX4" fmla="*/ 832497 w 1664994"/>
              <a:gd name="connsiteY4" fmla="*/ 0 h 1664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4994" h="1664994">
                <a:moveTo>
                  <a:pt x="832497" y="0"/>
                </a:moveTo>
                <a:cubicBezTo>
                  <a:pt x="1292272" y="0"/>
                  <a:pt x="1664994" y="372722"/>
                  <a:pt x="1664994" y="832497"/>
                </a:cubicBezTo>
                <a:cubicBezTo>
                  <a:pt x="1664994" y="1292272"/>
                  <a:pt x="1292272" y="1664994"/>
                  <a:pt x="832497" y="1664994"/>
                </a:cubicBezTo>
                <a:cubicBezTo>
                  <a:pt x="372722" y="1664994"/>
                  <a:pt x="0" y="1292272"/>
                  <a:pt x="0" y="832497"/>
                </a:cubicBezTo>
                <a:cubicBezTo>
                  <a:pt x="0" y="372722"/>
                  <a:pt x="372722" y="0"/>
                  <a:pt x="83249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9321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8A2A6DC1-4138-4131-B119-C6BE825644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58000" cy="4988658"/>
          </a:xfrm>
          <a:custGeom>
            <a:avLst/>
            <a:gdLst>
              <a:gd name="connsiteX0" fmla="*/ 0 w 6858000"/>
              <a:gd name="connsiteY0" fmla="*/ 0 h 4988658"/>
              <a:gd name="connsiteX1" fmla="*/ 6858000 w 6858000"/>
              <a:gd name="connsiteY1" fmla="*/ 0 h 4988658"/>
              <a:gd name="connsiteX2" fmla="*/ 6858000 w 6858000"/>
              <a:gd name="connsiteY2" fmla="*/ 4988658 h 4988658"/>
              <a:gd name="connsiteX3" fmla="*/ 0 w 6858000"/>
              <a:gd name="connsiteY3" fmla="*/ 4988658 h 4988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4988658">
                <a:moveTo>
                  <a:pt x="0" y="0"/>
                </a:moveTo>
                <a:lnTo>
                  <a:pt x="6858000" y="0"/>
                </a:lnTo>
                <a:lnTo>
                  <a:pt x="6858000" y="4988658"/>
                </a:lnTo>
                <a:lnTo>
                  <a:pt x="0" y="498865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575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19149224-B8D3-4FE2-A8C2-17DE3115F8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64685" y="2905916"/>
            <a:ext cx="3728633" cy="4235237"/>
          </a:xfrm>
          <a:custGeom>
            <a:avLst/>
            <a:gdLst>
              <a:gd name="connsiteX0" fmla="*/ 64131 w 3728633"/>
              <a:gd name="connsiteY0" fmla="*/ 2750667 h 4235237"/>
              <a:gd name="connsiteX1" fmla="*/ 205007 w 3728633"/>
              <a:gd name="connsiteY1" fmla="*/ 2776704 h 4235237"/>
              <a:gd name="connsiteX2" fmla="*/ 2807043 w 3728633"/>
              <a:gd name="connsiteY2" fmla="*/ 3365172 h 4235237"/>
              <a:gd name="connsiteX3" fmla="*/ 3006533 w 3728633"/>
              <a:gd name="connsiteY3" fmla="*/ 3411101 h 4235237"/>
              <a:gd name="connsiteX4" fmla="*/ 3182892 w 3728633"/>
              <a:gd name="connsiteY4" fmla="*/ 3479995 h 4235237"/>
              <a:gd name="connsiteX5" fmla="*/ 2973285 w 3728633"/>
              <a:gd name="connsiteY5" fmla="*/ 3613477 h 4235237"/>
              <a:gd name="connsiteX6" fmla="*/ 2111722 w 3728633"/>
              <a:gd name="connsiteY6" fmla="*/ 4107216 h 4235237"/>
              <a:gd name="connsiteX7" fmla="*/ 1654920 w 3728633"/>
              <a:gd name="connsiteY7" fmla="*/ 4133052 h 4235237"/>
              <a:gd name="connsiteX8" fmla="*/ 1446758 w 3728633"/>
              <a:gd name="connsiteY8" fmla="*/ 4012488 h 4235237"/>
              <a:gd name="connsiteX9" fmla="*/ 1011638 w 3728633"/>
              <a:gd name="connsiteY9" fmla="*/ 3764182 h 4235237"/>
              <a:gd name="connsiteX10" fmla="*/ 150076 w 3728633"/>
              <a:gd name="connsiteY10" fmla="*/ 3271878 h 4235237"/>
              <a:gd name="connsiteX11" fmla="*/ 1181 w 3728633"/>
              <a:gd name="connsiteY11" fmla="*/ 3079549 h 4235237"/>
              <a:gd name="connsiteX12" fmla="*/ 5518 w 3728633"/>
              <a:gd name="connsiteY12" fmla="*/ 2756611 h 4235237"/>
              <a:gd name="connsiteX13" fmla="*/ 64131 w 3728633"/>
              <a:gd name="connsiteY13" fmla="*/ 2750667 h 4235237"/>
              <a:gd name="connsiteX14" fmla="*/ 3409863 w 3728633"/>
              <a:gd name="connsiteY14" fmla="*/ 885162 h 4235237"/>
              <a:gd name="connsiteX15" fmla="*/ 3616828 w 3728633"/>
              <a:gd name="connsiteY15" fmla="*/ 990461 h 4235237"/>
              <a:gd name="connsiteX16" fmla="*/ 3720852 w 3728633"/>
              <a:gd name="connsiteY16" fmla="*/ 1180215 h 4235237"/>
              <a:gd name="connsiteX17" fmla="*/ 3720852 w 3728633"/>
              <a:gd name="connsiteY17" fmla="*/ 2749996 h 4235237"/>
              <a:gd name="connsiteX18" fmla="*/ 3424673 w 3728633"/>
              <a:gd name="connsiteY18" fmla="*/ 3356634 h 4235237"/>
              <a:gd name="connsiteX19" fmla="*/ 3099598 w 3728633"/>
              <a:gd name="connsiteY19" fmla="*/ 3368134 h 4235237"/>
              <a:gd name="connsiteX20" fmla="*/ 1412096 w 3728633"/>
              <a:gd name="connsiteY20" fmla="*/ 2969939 h 4235237"/>
              <a:gd name="connsiteX21" fmla="*/ 1539238 w 3728633"/>
              <a:gd name="connsiteY21" fmla="*/ 2807498 h 4235237"/>
              <a:gd name="connsiteX22" fmla="*/ 1679381 w 3728633"/>
              <a:gd name="connsiteY22" fmla="*/ 2653682 h 4235237"/>
              <a:gd name="connsiteX23" fmla="*/ 1826748 w 3728633"/>
              <a:gd name="connsiteY23" fmla="*/ 2508492 h 4235237"/>
              <a:gd name="connsiteX24" fmla="*/ 2326642 w 3728633"/>
              <a:gd name="connsiteY24" fmla="*/ 1985231 h 4235237"/>
              <a:gd name="connsiteX25" fmla="*/ 2540468 w 3728633"/>
              <a:gd name="connsiteY25" fmla="*/ 1758102 h 4235237"/>
              <a:gd name="connsiteX26" fmla="*/ 3116935 w 3728633"/>
              <a:gd name="connsiteY26" fmla="*/ 1164401 h 4235237"/>
              <a:gd name="connsiteX27" fmla="*/ 3257079 w 3728633"/>
              <a:gd name="connsiteY27" fmla="*/ 1010586 h 4235237"/>
              <a:gd name="connsiteX28" fmla="*/ 3409863 w 3728633"/>
              <a:gd name="connsiteY28" fmla="*/ 885162 h 4235237"/>
              <a:gd name="connsiteX29" fmla="*/ 1629774 w 3728633"/>
              <a:gd name="connsiteY29" fmla="*/ 134538 h 4235237"/>
              <a:gd name="connsiteX30" fmla="*/ 1811524 w 3728633"/>
              <a:gd name="connsiteY30" fmla="*/ 366490 h 4235237"/>
              <a:gd name="connsiteX31" fmla="*/ 2567432 w 3728633"/>
              <a:gd name="connsiteY31" fmla="*/ 1476117 h 4235237"/>
              <a:gd name="connsiteX32" fmla="*/ 2550089 w 3728633"/>
              <a:gd name="connsiteY32" fmla="*/ 1661536 h 4235237"/>
              <a:gd name="connsiteX33" fmla="*/ 2165631 w 3728633"/>
              <a:gd name="connsiteY33" fmla="*/ 2056804 h 4235237"/>
              <a:gd name="connsiteX34" fmla="*/ 2089028 w 3728633"/>
              <a:gd name="connsiteY34" fmla="*/ 2138733 h 4235237"/>
              <a:gd name="connsiteX35" fmla="*/ 1401049 w 3728633"/>
              <a:gd name="connsiteY35" fmla="*/ 2854529 h 4235237"/>
              <a:gd name="connsiteX36" fmla="*/ 1327338 w 3728633"/>
              <a:gd name="connsiteY36" fmla="*/ 2927833 h 4235237"/>
              <a:gd name="connsiteX37" fmla="*/ 837369 w 3728633"/>
              <a:gd name="connsiteY37" fmla="*/ 2857404 h 4235237"/>
              <a:gd name="connsiteX38" fmla="*/ 328612 w 3728633"/>
              <a:gd name="connsiteY38" fmla="*/ 2740979 h 4235237"/>
              <a:gd name="connsiteX39" fmla="*/ 1967 w 3728633"/>
              <a:gd name="connsiteY39" fmla="*/ 2447761 h 4235237"/>
              <a:gd name="connsiteX40" fmla="*/ 1967 w 3728633"/>
              <a:gd name="connsiteY40" fmla="*/ 1535049 h 4235237"/>
              <a:gd name="connsiteX41" fmla="*/ 3412 w 3728633"/>
              <a:gd name="connsiteY41" fmla="*/ 1217396 h 4235237"/>
              <a:gd name="connsiteX42" fmla="*/ 97359 w 3728633"/>
              <a:gd name="connsiteY42" fmla="*/ 997483 h 4235237"/>
              <a:gd name="connsiteX43" fmla="*/ 1285423 w 3728633"/>
              <a:gd name="connsiteY43" fmla="*/ 317620 h 4235237"/>
              <a:gd name="connsiteX44" fmla="*/ 1629774 w 3728633"/>
              <a:gd name="connsiteY44" fmla="*/ 134538 h 4235237"/>
              <a:gd name="connsiteX45" fmla="*/ 1869988 w 3728633"/>
              <a:gd name="connsiteY45" fmla="*/ 459 h 4235237"/>
              <a:gd name="connsiteX46" fmla="*/ 1939018 w 3728633"/>
              <a:gd name="connsiteY46" fmla="*/ 31192 h 4235237"/>
              <a:gd name="connsiteX47" fmla="*/ 3164938 w 3728633"/>
              <a:gd name="connsiteY47" fmla="*/ 734301 h 4235237"/>
              <a:gd name="connsiteX48" fmla="*/ 3263243 w 3728633"/>
              <a:gd name="connsiteY48" fmla="*/ 922660 h 4235237"/>
              <a:gd name="connsiteX49" fmla="*/ 2971220 w 3728633"/>
              <a:gd name="connsiteY49" fmla="*/ 1215983 h 4235237"/>
              <a:gd name="connsiteX50" fmla="*/ 2877252 w 3728633"/>
              <a:gd name="connsiteY50" fmla="*/ 1316631 h 4235237"/>
              <a:gd name="connsiteX51" fmla="*/ 2679196 w 3728633"/>
              <a:gd name="connsiteY51" fmla="*/ 1500677 h 4235237"/>
              <a:gd name="connsiteX52" fmla="*/ 2507163 w 3728633"/>
              <a:gd name="connsiteY52" fmla="*/ 1279248 h 4235237"/>
              <a:gd name="connsiteX53" fmla="*/ 1725060 w 3728633"/>
              <a:gd name="connsiteY53" fmla="*/ 121777 h 4235237"/>
              <a:gd name="connsiteX54" fmla="*/ 1794453 w 3728633"/>
              <a:gd name="connsiteY54" fmla="*/ 22565 h 4235237"/>
              <a:gd name="connsiteX55" fmla="*/ 1869988 w 3728633"/>
              <a:gd name="connsiteY55" fmla="*/ 459 h 4235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3728633" h="4235237">
                <a:moveTo>
                  <a:pt x="64131" y="2750667"/>
                </a:moveTo>
                <a:cubicBezTo>
                  <a:pt x="110684" y="2749255"/>
                  <a:pt x="130199" y="2760557"/>
                  <a:pt x="205007" y="2776704"/>
                </a:cubicBezTo>
                <a:lnTo>
                  <a:pt x="2807043" y="3365172"/>
                </a:lnTo>
                <a:cubicBezTo>
                  <a:pt x="2874985" y="3379525"/>
                  <a:pt x="2938591" y="3395313"/>
                  <a:pt x="3006533" y="3411101"/>
                </a:cubicBezTo>
                <a:cubicBezTo>
                  <a:pt x="3117842" y="3436936"/>
                  <a:pt x="3159764" y="3428325"/>
                  <a:pt x="3182892" y="3479995"/>
                </a:cubicBezTo>
                <a:cubicBezTo>
                  <a:pt x="3151090" y="3530231"/>
                  <a:pt x="3032552" y="3577595"/>
                  <a:pt x="2973285" y="3613477"/>
                </a:cubicBezTo>
                <a:lnTo>
                  <a:pt x="2111722" y="4107216"/>
                </a:lnTo>
                <a:cubicBezTo>
                  <a:pt x="1825498" y="4266533"/>
                  <a:pt x="1920906" y="4279451"/>
                  <a:pt x="1654920" y="4133052"/>
                </a:cubicBezTo>
                <a:cubicBezTo>
                  <a:pt x="1582642" y="4092863"/>
                  <a:pt x="1519037" y="4052675"/>
                  <a:pt x="1446758" y="4012488"/>
                </a:cubicBezTo>
                <a:cubicBezTo>
                  <a:pt x="1296417" y="3932111"/>
                  <a:pt x="1153306" y="3848864"/>
                  <a:pt x="1011638" y="3764182"/>
                </a:cubicBezTo>
                <a:lnTo>
                  <a:pt x="150076" y="3271878"/>
                </a:lnTo>
                <a:cubicBezTo>
                  <a:pt x="47441" y="3211597"/>
                  <a:pt x="1181" y="3214467"/>
                  <a:pt x="1181" y="3079549"/>
                </a:cubicBezTo>
                <a:cubicBezTo>
                  <a:pt x="2627" y="2979079"/>
                  <a:pt x="-4600" y="2848468"/>
                  <a:pt x="5518" y="2756611"/>
                </a:cubicBezTo>
                <a:cubicBezTo>
                  <a:pt x="30093" y="2753023"/>
                  <a:pt x="48616" y="2751139"/>
                  <a:pt x="64131" y="2750667"/>
                </a:cubicBezTo>
                <a:close/>
                <a:moveTo>
                  <a:pt x="3409863" y="885162"/>
                </a:moveTo>
                <a:cubicBezTo>
                  <a:pt x="3450317" y="886240"/>
                  <a:pt x="3499802" y="925773"/>
                  <a:pt x="3616828" y="990461"/>
                </a:cubicBezTo>
                <a:cubicBezTo>
                  <a:pt x="3713628" y="1045088"/>
                  <a:pt x="3720852" y="1055149"/>
                  <a:pt x="3720852" y="1180215"/>
                </a:cubicBezTo>
                <a:lnTo>
                  <a:pt x="3720852" y="2749996"/>
                </a:lnTo>
                <a:cubicBezTo>
                  <a:pt x="3719407" y="3261756"/>
                  <a:pt x="3807539" y="3130942"/>
                  <a:pt x="3424673" y="3356634"/>
                </a:cubicBezTo>
                <a:cubicBezTo>
                  <a:pt x="3281639" y="3441449"/>
                  <a:pt x="3265747" y="3405510"/>
                  <a:pt x="3099598" y="3368134"/>
                </a:cubicBezTo>
                <a:cubicBezTo>
                  <a:pt x="2813532" y="3306321"/>
                  <a:pt x="1471333" y="3018814"/>
                  <a:pt x="1412096" y="2969939"/>
                </a:cubicBezTo>
                <a:cubicBezTo>
                  <a:pt x="1409207" y="2900936"/>
                  <a:pt x="1490116" y="2850623"/>
                  <a:pt x="1539238" y="2807498"/>
                </a:cubicBezTo>
                <a:cubicBezTo>
                  <a:pt x="1586915" y="2762934"/>
                  <a:pt x="1634592" y="2703996"/>
                  <a:pt x="1679381" y="2653682"/>
                </a:cubicBezTo>
                <a:lnTo>
                  <a:pt x="1826748" y="2508492"/>
                </a:lnTo>
                <a:cubicBezTo>
                  <a:pt x="1919214" y="2412176"/>
                  <a:pt x="2252958" y="2047045"/>
                  <a:pt x="2326642" y="1985231"/>
                </a:cubicBezTo>
                <a:cubicBezTo>
                  <a:pt x="2374318" y="1944981"/>
                  <a:pt x="2465341" y="1825666"/>
                  <a:pt x="2540468" y="1758102"/>
                </a:cubicBezTo>
                <a:lnTo>
                  <a:pt x="3116935" y="1164401"/>
                </a:lnTo>
                <a:cubicBezTo>
                  <a:pt x="3167503" y="1115526"/>
                  <a:pt x="3209400" y="1062337"/>
                  <a:pt x="3257079" y="1010586"/>
                </a:cubicBezTo>
                <a:cubicBezTo>
                  <a:pt x="3337986" y="921459"/>
                  <a:pt x="3369410" y="884084"/>
                  <a:pt x="3409863" y="885162"/>
                </a:cubicBezTo>
                <a:close/>
                <a:moveTo>
                  <a:pt x="1629774" y="134538"/>
                </a:moveTo>
                <a:cubicBezTo>
                  <a:pt x="1681082" y="138312"/>
                  <a:pt x="1705292" y="211257"/>
                  <a:pt x="1811524" y="366490"/>
                </a:cubicBezTo>
                <a:lnTo>
                  <a:pt x="2567432" y="1476117"/>
                </a:lnTo>
                <a:cubicBezTo>
                  <a:pt x="2635363" y="1575294"/>
                  <a:pt x="2620910" y="1588230"/>
                  <a:pt x="2550089" y="1661536"/>
                </a:cubicBezTo>
                <a:lnTo>
                  <a:pt x="2165631" y="2056804"/>
                </a:lnTo>
                <a:cubicBezTo>
                  <a:pt x="2135278" y="2085552"/>
                  <a:pt x="2116490" y="2108549"/>
                  <a:pt x="2089028" y="2138733"/>
                </a:cubicBezTo>
                <a:lnTo>
                  <a:pt x="1401049" y="2854529"/>
                </a:lnTo>
                <a:cubicBezTo>
                  <a:pt x="1367806" y="2884713"/>
                  <a:pt x="1350462" y="2909147"/>
                  <a:pt x="1327338" y="2927833"/>
                </a:cubicBezTo>
                <a:cubicBezTo>
                  <a:pt x="1260851" y="2983889"/>
                  <a:pt x="939987" y="2878963"/>
                  <a:pt x="837369" y="2857404"/>
                </a:cubicBezTo>
                <a:cubicBezTo>
                  <a:pt x="666820" y="2821470"/>
                  <a:pt x="496271" y="2778350"/>
                  <a:pt x="328612" y="2740979"/>
                </a:cubicBezTo>
                <a:cubicBezTo>
                  <a:pt x="-45729" y="2659050"/>
                  <a:pt x="1967" y="2702170"/>
                  <a:pt x="1967" y="2447761"/>
                </a:cubicBezTo>
                <a:lnTo>
                  <a:pt x="1967" y="1535049"/>
                </a:lnTo>
                <a:cubicBezTo>
                  <a:pt x="1967" y="1428686"/>
                  <a:pt x="3412" y="1323760"/>
                  <a:pt x="3412" y="1217396"/>
                </a:cubicBezTo>
                <a:cubicBezTo>
                  <a:pt x="1967" y="1073662"/>
                  <a:pt x="-19713" y="1060726"/>
                  <a:pt x="97359" y="997483"/>
                </a:cubicBezTo>
                <a:cubicBezTo>
                  <a:pt x="447130" y="813503"/>
                  <a:pt x="926980" y="520285"/>
                  <a:pt x="1285423" y="317620"/>
                </a:cubicBezTo>
                <a:cubicBezTo>
                  <a:pt x="1500054" y="196165"/>
                  <a:pt x="1578464" y="130766"/>
                  <a:pt x="1629774" y="134538"/>
                </a:cubicBezTo>
                <a:close/>
                <a:moveTo>
                  <a:pt x="1869988" y="459"/>
                </a:moveTo>
                <a:cubicBezTo>
                  <a:pt x="1890227" y="2795"/>
                  <a:pt x="1909383" y="13937"/>
                  <a:pt x="1939018" y="31192"/>
                </a:cubicBezTo>
                <a:lnTo>
                  <a:pt x="3164938" y="734301"/>
                </a:lnTo>
                <a:cubicBezTo>
                  <a:pt x="3274809" y="794692"/>
                  <a:pt x="3373114" y="817697"/>
                  <a:pt x="3263243" y="922660"/>
                </a:cubicBezTo>
                <a:lnTo>
                  <a:pt x="2971220" y="1215983"/>
                </a:lnTo>
                <a:cubicBezTo>
                  <a:pt x="2936524" y="1247615"/>
                  <a:pt x="2910502" y="1282123"/>
                  <a:pt x="2877252" y="1316631"/>
                </a:cubicBezTo>
                <a:cubicBezTo>
                  <a:pt x="2836773" y="1361205"/>
                  <a:pt x="2751480" y="1483423"/>
                  <a:pt x="2679196" y="1500677"/>
                </a:cubicBezTo>
                <a:cubicBezTo>
                  <a:pt x="2617032" y="1467607"/>
                  <a:pt x="2551979" y="1341076"/>
                  <a:pt x="2507163" y="1279248"/>
                </a:cubicBezTo>
                <a:lnTo>
                  <a:pt x="1725060" y="121777"/>
                </a:lnTo>
                <a:cubicBezTo>
                  <a:pt x="1704821" y="70015"/>
                  <a:pt x="1756865" y="42695"/>
                  <a:pt x="1794453" y="22565"/>
                </a:cubicBezTo>
                <a:cubicBezTo>
                  <a:pt x="1828425" y="4592"/>
                  <a:pt x="1849748" y="-1878"/>
                  <a:pt x="1869988" y="459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4721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FA71C754-54D3-425C-B937-8B68DF7B70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857999" cy="6068892"/>
          </a:xfrm>
          <a:custGeom>
            <a:avLst/>
            <a:gdLst>
              <a:gd name="connsiteX0" fmla="*/ 2087 w 6857999"/>
              <a:gd name="connsiteY0" fmla="*/ 0 h 6068892"/>
              <a:gd name="connsiteX1" fmla="*/ 6262087 w 6857999"/>
              <a:gd name="connsiteY1" fmla="*/ 415 h 6068892"/>
              <a:gd name="connsiteX2" fmla="*/ 6597048 w 6857999"/>
              <a:gd name="connsiteY2" fmla="*/ 2560904 h 6068892"/>
              <a:gd name="connsiteX3" fmla="*/ 4141857 w 6857999"/>
              <a:gd name="connsiteY3" fmla="*/ 3435748 h 6068892"/>
              <a:gd name="connsiteX4" fmla="*/ 3340163 w 6857999"/>
              <a:gd name="connsiteY4" fmla="*/ 5503558 h 6068892"/>
              <a:gd name="connsiteX5" fmla="*/ 2138645 w 6857999"/>
              <a:gd name="connsiteY5" fmla="*/ 6067436 h 6068892"/>
              <a:gd name="connsiteX6" fmla="*/ 1369330 w 6857999"/>
              <a:gd name="connsiteY6" fmla="*/ 5869403 h 6068892"/>
              <a:gd name="connsiteX7" fmla="*/ 532606 w 6857999"/>
              <a:gd name="connsiteY7" fmla="*/ 4331358 h 6068892"/>
              <a:gd name="connsiteX8" fmla="*/ 0 w 6857999"/>
              <a:gd name="connsiteY8" fmla="*/ 4051672 h 6068892"/>
              <a:gd name="connsiteX9" fmla="*/ 2087 w 6857999"/>
              <a:gd name="connsiteY9" fmla="*/ 0 h 606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57999" h="6068892">
                <a:moveTo>
                  <a:pt x="2087" y="0"/>
                </a:moveTo>
                <a:lnTo>
                  <a:pt x="6262087" y="415"/>
                </a:lnTo>
                <a:cubicBezTo>
                  <a:pt x="6355989" y="1129354"/>
                  <a:pt x="7306005" y="1319376"/>
                  <a:pt x="6597048" y="2560904"/>
                </a:cubicBezTo>
                <a:cubicBezTo>
                  <a:pt x="5712358" y="3626154"/>
                  <a:pt x="4684672" y="2945306"/>
                  <a:pt x="4141857" y="3435748"/>
                </a:cubicBezTo>
                <a:cubicBezTo>
                  <a:pt x="3599042" y="3926191"/>
                  <a:pt x="3759104" y="4981525"/>
                  <a:pt x="3340163" y="5503558"/>
                </a:cubicBezTo>
                <a:cubicBezTo>
                  <a:pt x="3078324" y="5829830"/>
                  <a:pt x="2601655" y="6047741"/>
                  <a:pt x="2138645" y="6067436"/>
                </a:cubicBezTo>
                <a:cubicBezTo>
                  <a:pt x="1860838" y="6079252"/>
                  <a:pt x="1587948" y="6019710"/>
                  <a:pt x="1369330" y="5869403"/>
                </a:cubicBezTo>
                <a:cubicBezTo>
                  <a:pt x="786346" y="5468580"/>
                  <a:pt x="747718" y="4592251"/>
                  <a:pt x="532606" y="4331358"/>
                </a:cubicBezTo>
                <a:cubicBezTo>
                  <a:pt x="317494" y="4070463"/>
                  <a:pt x="927" y="4046591"/>
                  <a:pt x="0" y="4051672"/>
                </a:cubicBezTo>
                <a:cubicBezTo>
                  <a:pt x="695" y="2701115"/>
                  <a:pt x="1392" y="1350557"/>
                  <a:pt x="208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475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2C35B9F-EA16-48C7-B54E-98B09FCFDD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990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4418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FA3B0B1B-F548-4B82-BC16-01661156F15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858000" cy="8724901"/>
          </a:xfrm>
          <a:custGeom>
            <a:avLst/>
            <a:gdLst>
              <a:gd name="connsiteX0" fmla="*/ 0 w 6858000"/>
              <a:gd name="connsiteY0" fmla="*/ 0 h 9361714"/>
              <a:gd name="connsiteX1" fmla="*/ 6858000 w 6858000"/>
              <a:gd name="connsiteY1" fmla="*/ 0 h 9361714"/>
              <a:gd name="connsiteX2" fmla="*/ 6858000 w 6858000"/>
              <a:gd name="connsiteY2" fmla="*/ 9361714 h 9361714"/>
              <a:gd name="connsiteX3" fmla="*/ 0 w 6858000"/>
              <a:gd name="connsiteY3" fmla="*/ 9361714 h 936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9361714">
                <a:moveTo>
                  <a:pt x="0" y="0"/>
                </a:moveTo>
                <a:lnTo>
                  <a:pt x="6858000" y="0"/>
                </a:lnTo>
                <a:lnTo>
                  <a:pt x="6858000" y="9361714"/>
                </a:lnTo>
                <a:lnTo>
                  <a:pt x="0" y="936171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9106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94493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1F85BE2-2B07-49A0-B5F2-938071EFC3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60960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968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F46C184D-F568-4A37-83B6-9F38FC61B4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128958" cy="9360773"/>
          </a:xfrm>
          <a:custGeom>
            <a:avLst/>
            <a:gdLst>
              <a:gd name="connsiteX0" fmla="*/ 0 w 3128958"/>
              <a:gd name="connsiteY0" fmla="*/ 0 h 9360773"/>
              <a:gd name="connsiteX1" fmla="*/ 3128958 w 3128958"/>
              <a:gd name="connsiteY1" fmla="*/ 0 h 9360773"/>
              <a:gd name="connsiteX2" fmla="*/ 3128958 w 3128958"/>
              <a:gd name="connsiteY2" fmla="*/ 9360773 h 9360773"/>
              <a:gd name="connsiteX3" fmla="*/ 0 w 3128958"/>
              <a:gd name="connsiteY3" fmla="*/ 9360773 h 9360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8958" h="9360773">
                <a:moveTo>
                  <a:pt x="0" y="0"/>
                </a:moveTo>
                <a:lnTo>
                  <a:pt x="3128958" y="0"/>
                </a:lnTo>
                <a:lnTo>
                  <a:pt x="3128958" y="9360773"/>
                </a:lnTo>
                <a:lnTo>
                  <a:pt x="0" y="936077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753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78902686-F6EC-415A-9B3A-3A4CA03756B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3429000"/>
          </a:xfrm>
          <a:custGeom>
            <a:avLst/>
            <a:gdLst>
              <a:gd name="connsiteX0" fmla="*/ 0 w 6858000"/>
              <a:gd name="connsiteY0" fmla="*/ 0 h 3429000"/>
              <a:gd name="connsiteX1" fmla="*/ 6858000 w 6858000"/>
              <a:gd name="connsiteY1" fmla="*/ 0 h 3429000"/>
              <a:gd name="connsiteX2" fmla="*/ 6858000 w 6858000"/>
              <a:gd name="connsiteY2" fmla="*/ 3429000 h 3429000"/>
              <a:gd name="connsiteX3" fmla="*/ 0 w 6858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3429000">
                <a:moveTo>
                  <a:pt x="0" y="0"/>
                </a:moveTo>
                <a:lnTo>
                  <a:pt x="6858000" y="0"/>
                </a:lnTo>
                <a:lnTo>
                  <a:pt x="6858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422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49E0BA7D-0EAB-4EFF-8594-E3D71AFF2F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6204036"/>
          </a:xfrm>
          <a:custGeom>
            <a:avLst/>
            <a:gdLst>
              <a:gd name="connsiteX0" fmla="*/ 0 w 6858000"/>
              <a:gd name="connsiteY0" fmla="*/ 0 h 6318250"/>
              <a:gd name="connsiteX1" fmla="*/ 6858000 w 6858000"/>
              <a:gd name="connsiteY1" fmla="*/ 0 h 6318250"/>
              <a:gd name="connsiteX2" fmla="*/ 6858000 w 6858000"/>
              <a:gd name="connsiteY2" fmla="*/ 6318250 h 6318250"/>
              <a:gd name="connsiteX3" fmla="*/ 0 w 6858000"/>
              <a:gd name="connsiteY3" fmla="*/ 6318250 h 631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318250">
                <a:moveTo>
                  <a:pt x="0" y="0"/>
                </a:moveTo>
                <a:lnTo>
                  <a:pt x="6858000" y="0"/>
                </a:lnTo>
                <a:lnTo>
                  <a:pt x="6858000" y="6318250"/>
                </a:lnTo>
                <a:lnTo>
                  <a:pt x="0" y="631825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238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33CA745A-D724-4F9B-B6F2-7471AD7DB52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9049" y="3268663"/>
            <a:ext cx="6877049" cy="3057290"/>
          </a:xfrm>
          <a:custGeom>
            <a:avLst/>
            <a:gdLst>
              <a:gd name="connsiteX0" fmla="*/ 6048374 w 6877049"/>
              <a:gd name="connsiteY0" fmla="*/ 0 h 3057290"/>
              <a:gd name="connsiteX1" fmla="*/ 6877049 w 6877049"/>
              <a:gd name="connsiteY1" fmla="*/ 0 h 3057290"/>
              <a:gd name="connsiteX2" fmla="*/ 6877049 w 6877049"/>
              <a:gd name="connsiteY2" fmla="*/ 2589212 h 3057290"/>
              <a:gd name="connsiteX3" fmla="*/ 6048374 w 6877049"/>
              <a:gd name="connsiteY3" fmla="*/ 2589212 h 3057290"/>
              <a:gd name="connsiteX4" fmla="*/ 6048374 w 6877049"/>
              <a:gd name="connsiteY4" fmla="*/ 2578708 h 3057290"/>
              <a:gd name="connsiteX5" fmla="*/ 800156 w 6877049"/>
              <a:gd name="connsiteY5" fmla="*/ 2578708 h 3057290"/>
              <a:gd name="connsiteX6" fmla="*/ 373101 w 6877049"/>
              <a:gd name="connsiteY6" fmla="*/ 3057290 h 3057290"/>
              <a:gd name="connsiteX7" fmla="*/ 373101 w 6877049"/>
              <a:gd name="connsiteY7" fmla="*/ 2578708 h 3057290"/>
              <a:gd name="connsiteX8" fmla="*/ 0 w 6877049"/>
              <a:gd name="connsiteY8" fmla="*/ 2578708 h 3057290"/>
              <a:gd name="connsiteX9" fmla="*/ 0 w 6877049"/>
              <a:gd name="connsiteY9" fmla="*/ 657 h 3057290"/>
              <a:gd name="connsiteX10" fmla="*/ 6048374 w 6877049"/>
              <a:gd name="connsiteY10" fmla="*/ 657 h 3057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877049" h="3057290">
                <a:moveTo>
                  <a:pt x="6048374" y="0"/>
                </a:moveTo>
                <a:lnTo>
                  <a:pt x="6877049" y="0"/>
                </a:lnTo>
                <a:lnTo>
                  <a:pt x="6877049" y="2589212"/>
                </a:lnTo>
                <a:lnTo>
                  <a:pt x="6048374" y="2589212"/>
                </a:lnTo>
                <a:lnTo>
                  <a:pt x="6048374" y="2578708"/>
                </a:lnTo>
                <a:lnTo>
                  <a:pt x="800156" y="2578708"/>
                </a:lnTo>
                <a:lnTo>
                  <a:pt x="373101" y="3057290"/>
                </a:lnTo>
                <a:lnTo>
                  <a:pt x="373101" y="2578708"/>
                </a:lnTo>
                <a:lnTo>
                  <a:pt x="0" y="2578708"/>
                </a:lnTo>
                <a:lnTo>
                  <a:pt x="0" y="657"/>
                </a:lnTo>
                <a:lnTo>
                  <a:pt x="6048374" y="65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414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96243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75D7CA4-5009-4761-8DE8-8A55F794081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749306"/>
            <a:ext cx="6858000" cy="8156695"/>
          </a:xfrm>
          <a:custGeom>
            <a:avLst/>
            <a:gdLst>
              <a:gd name="connsiteX0" fmla="*/ 6858000 w 6858000"/>
              <a:gd name="connsiteY0" fmla="*/ 0 h 8156695"/>
              <a:gd name="connsiteX1" fmla="*/ 6858000 w 6858000"/>
              <a:gd name="connsiteY1" fmla="*/ 3203695 h 8156695"/>
              <a:gd name="connsiteX2" fmla="*/ 6858000 w 6858000"/>
              <a:gd name="connsiteY2" fmla="*/ 3655132 h 8156695"/>
              <a:gd name="connsiteX3" fmla="*/ 6858000 w 6858000"/>
              <a:gd name="connsiteY3" fmla="*/ 8156695 h 8156695"/>
              <a:gd name="connsiteX4" fmla="*/ 0 w 6858000"/>
              <a:gd name="connsiteY4" fmla="*/ 8156695 h 8156695"/>
              <a:gd name="connsiteX5" fmla="*/ 0 w 6858000"/>
              <a:gd name="connsiteY5" fmla="*/ 7131581 h 8156695"/>
              <a:gd name="connsiteX6" fmla="*/ 0 w 6858000"/>
              <a:gd name="connsiteY6" fmla="*/ 3203695 h 8156695"/>
              <a:gd name="connsiteX7" fmla="*/ 0 w 6858000"/>
              <a:gd name="connsiteY7" fmla="*/ 2800825 h 815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8156695">
                <a:moveTo>
                  <a:pt x="6858000" y="0"/>
                </a:moveTo>
                <a:lnTo>
                  <a:pt x="6858000" y="3203695"/>
                </a:lnTo>
                <a:lnTo>
                  <a:pt x="6858000" y="3655132"/>
                </a:lnTo>
                <a:lnTo>
                  <a:pt x="6858000" y="8156695"/>
                </a:lnTo>
                <a:lnTo>
                  <a:pt x="0" y="8156695"/>
                </a:lnTo>
                <a:lnTo>
                  <a:pt x="0" y="7131581"/>
                </a:lnTo>
                <a:lnTo>
                  <a:pt x="0" y="3203695"/>
                </a:lnTo>
                <a:lnTo>
                  <a:pt x="0" y="280082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276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BCAA9B66-2B90-41F4-A885-031DFAC854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8711" y="442452"/>
            <a:ext cx="6120582" cy="8557267"/>
          </a:xfrm>
          <a:custGeom>
            <a:avLst/>
            <a:gdLst>
              <a:gd name="connsiteX0" fmla="*/ 0 w 6120582"/>
              <a:gd name="connsiteY0" fmla="*/ 0 h 8072476"/>
              <a:gd name="connsiteX1" fmla="*/ 6120582 w 6120582"/>
              <a:gd name="connsiteY1" fmla="*/ 0 h 8072476"/>
              <a:gd name="connsiteX2" fmla="*/ 6120582 w 6120582"/>
              <a:gd name="connsiteY2" fmla="*/ 8072476 h 8072476"/>
              <a:gd name="connsiteX3" fmla="*/ 0 w 6120582"/>
              <a:gd name="connsiteY3" fmla="*/ 8072476 h 8072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20582" h="8072476">
                <a:moveTo>
                  <a:pt x="0" y="0"/>
                </a:moveTo>
                <a:lnTo>
                  <a:pt x="6120582" y="0"/>
                </a:lnTo>
                <a:lnTo>
                  <a:pt x="6120582" y="8072476"/>
                </a:lnTo>
                <a:lnTo>
                  <a:pt x="0" y="80724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3413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FC9024E6-B492-4358-B005-366E15B6352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5610" y="6277944"/>
            <a:ext cx="6146782" cy="2778970"/>
          </a:xfrm>
          <a:custGeom>
            <a:avLst/>
            <a:gdLst>
              <a:gd name="connsiteX0" fmla="*/ 0 w 6146782"/>
              <a:gd name="connsiteY0" fmla="*/ 0 h 2778970"/>
              <a:gd name="connsiteX1" fmla="*/ 6146782 w 6146782"/>
              <a:gd name="connsiteY1" fmla="*/ 0 h 2778970"/>
              <a:gd name="connsiteX2" fmla="*/ 6146782 w 6146782"/>
              <a:gd name="connsiteY2" fmla="*/ 2778970 h 2778970"/>
              <a:gd name="connsiteX3" fmla="*/ 0 w 6146782"/>
              <a:gd name="connsiteY3" fmla="*/ 2778970 h 277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46782" h="2778970">
                <a:moveTo>
                  <a:pt x="0" y="0"/>
                </a:moveTo>
                <a:lnTo>
                  <a:pt x="6146782" y="0"/>
                </a:lnTo>
                <a:lnTo>
                  <a:pt x="6146782" y="2778970"/>
                </a:lnTo>
                <a:lnTo>
                  <a:pt x="0" y="277897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A0245C4-92AE-4274-A469-A675341C61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5610" y="358436"/>
            <a:ext cx="6146782" cy="2778970"/>
          </a:xfrm>
          <a:custGeom>
            <a:avLst/>
            <a:gdLst>
              <a:gd name="connsiteX0" fmla="*/ 0 w 6146782"/>
              <a:gd name="connsiteY0" fmla="*/ 0 h 2778970"/>
              <a:gd name="connsiteX1" fmla="*/ 6146782 w 6146782"/>
              <a:gd name="connsiteY1" fmla="*/ 0 h 2778970"/>
              <a:gd name="connsiteX2" fmla="*/ 6146782 w 6146782"/>
              <a:gd name="connsiteY2" fmla="*/ 2778970 h 2778970"/>
              <a:gd name="connsiteX3" fmla="*/ 0 w 6146782"/>
              <a:gd name="connsiteY3" fmla="*/ 2778970 h 277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46782" h="2778970">
                <a:moveTo>
                  <a:pt x="0" y="0"/>
                </a:moveTo>
                <a:lnTo>
                  <a:pt x="6146782" y="0"/>
                </a:lnTo>
                <a:lnTo>
                  <a:pt x="6146782" y="2778970"/>
                </a:lnTo>
                <a:lnTo>
                  <a:pt x="0" y="277897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818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C28F6C71-EFE1-41F7-8F86-5CB19084D76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540" y="7540882"/>
            <a:ext cx="1112614" cy="1112614"/>
          </a:xfrm>
          <a:custGeom>
            <a:avLst/>
            <a:gdLst>
              <a:gd name="connsiteX0" fmla="*/ 556307 w 1112614"/>
              <a:gd name="connsiteY0" fmla="*/ 0 h 1112614"/>
              <a:gd name="connsiteX1" fmla="*/ 1112614 w 1112614"/>
              <a:gd name="connsiteY1" fmla="*/ 556307 h 1112614"/>
              <a:gd name="connsiteX2" fmla="*/ 556307 w 1112614"/>
              <a:gd name="connsiteY2" fmla="*/ 1112614 h 1112614"/>
              <a:gd name="connsiteX3" fmla="*/ 0 w 1112614"/>
              <a:gd name="connsiteY3" fmla="*/ 556307 h 1112614"/>
              <a:gd name="connsiteX4" fmla="*/ 556307 w 1112614"/>
              <a:gd name="connsiteY4" fmla="*/ 0 h 111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2614" h="1112614">
                <a:moveTo>
                  <a:pt x="556307" y="0"/>
                </a:moveTo>
                <a:cubicBezTo>
                  <a:pt x="863547" y="0"/>
                  <a:pt x="1112614" y="249068"/>
                  <a:pt x="1112614" y="556307"/>
                </a:cubicBezTo>
                <a:cubicBezTo>
                  <a:pt x="1112614" y="863547"/>
                  <a:pt x="863547" y="1112614"/>
                  <a:pt x="556307" y="1112614"/>
                </a:cubicBezTo>
                <a:cubicBezTo>
                  <a:pt x="249067" y="1112614"/>
                  <a:pt x="0" y="863547"/>
                  <a:pt x="0" y="556307"/>
                </a:cubicBezTo>
                <a:cubicBezTo>
                  <a:pt x="0" y="249068"/>
                  <a:pt x="249067" y="0"/>
                  <a:pt x="5563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0CC19B49-D7FF-4731-BDCC-996D97C8CF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32517" y="5055348"/>
            <a:ext cx="1484286" cy="1484286"/>
          </a:xfrm>
          <a:custGeom>
            <a:avLst/>
            <a:gdLst>
              <a:gd name="connsiteX0" fmla="*/ 742143 w 1484286"/>
              <a:gd name="connsiteY0" fmla="*/ 0 h 1484286"/>
              <a:gd name="connsiteX1" fmla="*/ 1484286 w 1484286"/>
              <a:gd name="connsiteY1" fmla="*/ 742143 h 1484286"/>
              <a:gd name="connsiteX2" fmla="*/ 742143 w 1484286"/>
              <a:gd name="connsiteY2" fmla="*/ 1484286 h 1484286"/>
              <a:gd name="connsiteX3" fmla="*/ 0 w 1484286"/>
              <a:gd name="connsiteY3" fmla="*/ 742143 h 1484286"/>
              <a:gd name="connsiteX4" fmla="*/ 742143 w 1484286"/>
              <a:gd name="connsiteY4" fmla="*/ 0 h 1484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4286" h="1484286">
                <a:moveTo>
                  <a:pt x="742143" y="0"/>
                </a:moveTo>
                <a:cubicBezTo>
                  <a:pt x="1152017" y="0"/>
                  <a:pt x="1484286" y="332269"/>
                  <a:pt x="1484286" y="742143"/>
                </a:cubicBezTo>
                <a:cubicBezTo>
                  <a:pt x="1484286" y="1152017"/>
                  <a:pt x="1152017" y="1484286"/>
                  <a:pt x="742143" y="1484286"/>
                </a:cubicBezTo>
                <a:cubicBezTo>
                  <a:pt x="332269" y="1484286"/>
                  <a:pt x="0" y="1152017"/>
                  <a:pt x="0" y="742143"/>
                </a:cubicBezTo>
                <a:cubicBezTo>
                  <a:pt x="0" y="332269"/>
                  <a:pt x="332269" y="0"/>
                  <a:pt x="74214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6C31223A-D4A1-402C-B497-4D4A219F84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22540" y="3041375"/>
            <a:ext cx="1112614" cy="1112614"/>
          </a:xfrm>
          <a:custGeom>
            <a:avLst/>
            <a:gdLst>
              <a:gd name="connsiteX0" fmla="*/ 556307 w 1112614"/>
              <a:gd name="connsiteY0" fmla="*/ 0 h 1112614"/>
              <a:gd name="connsiteX1" fmla="*/ 1112614 w 1112614"/>
              <a:gd name="connsiteY1" fmla="*/ 556307 h 1112614"/>
              <a:gd name="connsiteX2" fmla="*/ 556307 w 1112614"/>
              <a:gd name="connsiteY2" fmla="*/ 1112614 h 1112614"/>
              <a:gd name="connsiteX3" fmla="*/ 0 w 1112614"/>
              <a:gd name="connsiteY3" fmla="*/ 556307 h 1112614"/>
              <a:gd name="connsiteX4" fmla="*/ 556307 w 1112614"/>
              <a:gd name="connsiteY4" fmla="*/ 0 h 111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2614" h="1112614">
                <a:moveTo>
                  <a:pt x="556307" y="0"/>
                </a:moveTo>
                <a:cubicBezTo>
                  <a:pt x="863547" y="0"/>
                  <a:pt x="1112614" y="249068"/>
                  <a:pt x="1112614" y="556307"/>
                </a:cubicBezTo>
                <a:cubicBezTo>
                  <a:pt x="1112614" y="863547"/>
                  <a:pt x="863547" y="1112614"/>
                  <a:pt x="556307" y="1112614"/>
                </a:cubicBezTo>
                <a:cubicBezTo>
                  <a:pt x="249067" y="1112614"/>
                  <a:pt x="0" y="863547"/>
                  <a:pt x="0" y="556307"/>
                </a:cubicBezTo>
                <a:cubicBezTo>
                  <a:pt x="0" y="249068"/>
                  <a:pt x="249067" y="0"/>
                  <a:pt x="5563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1697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4B6ED90-2EEA-4478-9B00-01C2B910B9D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93805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7322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58012560-7DFF-46A4-AD0D-68522FA0F1A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64597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7070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C444BDA5-8734-4BA9-B1AE-290BA7155F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90022" y="3675450"/>
            <a:ext cx="3063240" cy="5090160"/>
          </a:xfrm>
          <a:custGeom>
            <a:avLst/>
            <a:gdLst>
              <a:gd name="connsiteX0" fmla="*/ 0 w 3063240"/>
              <a:gd name="connsiteY0" fmla="*/ 0 h 5090160"/>
              <a:gd name="connsiteX1" fmla="*/ 3063240 w 3063240"/>
              <a:gd name="connsiteY1" fmla="*/ 0 h 5090160"/>
              <a:gd name="connsiteX2" fmla="*/ 3063240 w 3063240"/>
              <a:gd name="connsiteY2" fmla="*/ 5090160 h 5090160"/>
              <a:gd name="connsiteX3" fmla="*/ 0 w 3063240"/>
              <a:gd name="connsiteY3" fmla="*/ 5090160 h 509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3240" h="5090160">
                <a:moveTo>
                  <a:pt x="0" y="0"/>
                </a:moveTo>
                <a:lnTo>
                  <a:pt x="3063240" y="0"/>
                </a:lnTo>
                <a:lnTo>
                  <a:pt x="3063240" y="5090160"/>
                </a:lnTo>
                <a:lnTo>
                  <a:pt x="0" y="509016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BCC66D4D-3FE5-4C78-BDE4-20EF6AD42A0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95256" y="614364"/>
            <a:ext cx="3063875" cy="5089525"/>
          </a:xfrm>
          <a:custGeom>
            <a:avLst/>
            <a:gdLst>
              <a:gd name="connsiteX0" fmla="*/ 0 w 3063875"/>
              <a:gd name="connsiteY0" fmla="*/ 0 h 5089525"/>
              <a:gd name="connsiteX1" fmla="*/ 3063875 w 3063875"/>
              <a:gd name="connsiteY1" fmla="*/ 0 h 5089525"/>
              <a:gd name="connsiteX2" fmla="*/ 3063875 w 3063875"/>
              <a:gd name="connsiteY2" fmla="*/ 5089525 h 5089525"/>
              <a:gd name="connsiteX3" fmla="*/ 0 w 3063875"/>
              <a:gd name="connsiteY3" fmla="*/ 5089525 h 5089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3875" h="5089525">
                <a:moveTo>
                  <a:pt x="0" y="0"/>
                </a:moveTo>
                <a:lnTo>
                  <a:pt x="3063875" y="0"/>
                </a:lnTo>
                <a:lnTo>
                  <a:pt x="3063875" y="5089525"/>
                </a:lnTo>
                <a:lnTo>
                  <a:pt x="0" y="508952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265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463337B9-7A28-4096-9F76-5E9341C3C3A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58000" cy="5922894"/>
          </a:xfrm>
          <a:custGeom>
            <a:avLst/>
            <a:gdLst>
              <a:gd name="connsiteX0" fmla="*/ 0 w 6858000"/>
              <a:gd name="connsiteY0" fmla="*/ 0 h 5922894"/>
              <a:gd name="connsiteX1" fmla="*/ 6858000 w 6858000"/>
              <a:gd name="connsiteY1" fmla="*/ 0 h 5922894"/>
              <a:gd name="connsiteX2" fmla="*/ 6858000 w 6858000"/>
              <a:gd name="connsiteY2" fmla="*/ 5922894 h 5922894"/>
              <a:gd name="connsiteX3" fmla="*/ 0 w 6858000"/>
              <a:gd name="connsiteY3" fmla="*/ 5922894 h 592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5922894">
                <a:moveTo>
                  <a:pt x="0" y="0"/>
                </a:moveTo>
                <a:lnTo>
                  <a:pt x="6858000" y="0"/>
                </a:lnTo>
                <a:lnTo>
                  <a:pt x="6858000" y="5922894"/>
                </a:lnTo>
                <a:lnTo>
                  <a:pt x="0" y="592289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5374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="" xmlns:a16="http://schemas.microsoft.com/office/drawing/2014/main" id="{CE8CDCDF-6322-40C5-A60E-9B04408CED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6858000" cy="5922894"/>
          </a:xfrm>
          <a:custGeom>
            <a:avLst/>
            <a:gdLst>
              <a:gd name="connsiteX0" fmla="*/ 0 w 6858000"/>
              <a:gd name="connsiteY0" fmla="*/ 0 h 5922894"/>
              <a:gd name="connsiteX1" fmla="*/ 6858000 w 6858000"/>
              <a:gd name="connsiteY1" fmla="*/ 0 h 5922894"/>
              <a:gd name="connsiteX2" fmla="*/ 6858000 w 6858000"/>
              <a:gd name="connsiteY2" fmla="*/ 5922894 h 5922894"/>
              <a:gd name="connsiteX3" fmla="*/ 0 w 6858000"/>
              <a:gd name="connsiteY3" fmla="*/ 5922894 h 592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5922894">
                <a:moveTo>
                  <a:pt x="0" y="0"/>
                </a:moveTo>
                <a:lnTo>
                  <a:pt x="6858000" y="0"/>
                </a:lnTo>
                <a:lnTo>
                  <a:pt x="6858000" y="5922894"/>
                </a:lnTo>
                <a:lnTo>
                  <a:pt x="0" y="592289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en-US"/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84C881AC-F160-4F13-B3C2-6AB1CB92132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9458" y="2511995"/>
            <a:ext cx="3645925" cy="197588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2">
            <a:extLst>
              <a:ext uri="{FF2B5EF4-FFF2-40B4-BE49-F238E27FC236}">
                <a16:creationId xmlns="" xmlns:a16="http://schemas.microsoft.com/office/drawing/2014/main" id="{3575E3CB-48DF-49E7-B2C5-FCA1E96F85E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288541" y="3454382"/>
            <a:ext cx="1367551" cy="18339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="" xmlns:a16="http://schemas.microsoft.com/office/drawing/2014/main" id="{A0A4C3A9-A67A-44A7-98E6-A7885E8B01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69250" y="4127262"/>
            <a:ext cx="683246" cy="1210891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714276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="" xmlns:a16="http://schemas.microsoft.com/office/drawing/2014/main" id="{E1F9D0E6-C54E-4AD8-8624-38C35DE93D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06233" y="973084"/>
            <a:ext cx="4098354" cy="22033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783192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D1CE577-7E3C-423E-BD69-7B2D101D19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670" y="1603374"/>
            <a:ext cx="2265229" cy="4006851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innerShdw blurRad="38100">
              <a:schemeClr val="tx1">
                <a:lumMod val="75000"/>
                <a:lumOff val="25000"/>
              </a:schemeClr>
            </a:innerShdw>
          </a:effectLst>
        </p:spPr>
        <p:txBody>
          <a:bodyPr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752487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0A3B4115-5661-4886-BED5-4F7B96B7F9B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78290" y="3740732"/>
            <a:ext cx="1993296" cy="3662764"/>
          </a:xfrm>
          <a:custGeom>
            <a:avLst/>
            <a:gdLst>
              <a:gd name="connsiteX0" fmla="*/ 0 w 1993296"/>
              <a:gd name="connsiteY0" fmla="*/ 0 h 3662764"/>
              <a:gd name="connsiteX1" fmla="*/ 1993296 w 1993296"/>
              <a:gd name="connsiteY1" fmla="*/ 0 h 3662764"/>
              <a:gd name="connsiteX2" fmla="*/ 1993296 w 1993296"/>
              <a:gd name="connsiteY2" fmla="*/ 3662764 h 3662764"/>
              <a:gd name="connsiteX3" fmla="*/ 0 w 1993296"/>
              <a:gd name="connsiteY3" fmla="*/ 3662764 h 3662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3296" h="3662764">
                <a:moveTo>
                  <a:pt x="0" y="0"/>
                </a:moveTo>
                <a:lnTo>
                  <a:pt x="1993296" y="0"/>
                </a:lnTo>
                <a:lnTo>
                  <a:pt x="1993296" y="3662764"/>
                </a:lnTo>
                <a:lnTo>
                  <a:pt x="0" y="36627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593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925908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48256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642208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3198714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13870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335957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318888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010183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92223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142295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430626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="" xmlns:a16="http://schemas.microsoft.com/office/drawing/2014/main" id="{A04B2BBA-BABA-4F7A-9E72-54FC9648FE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39851" y="1054104"/>
            <a:ext cx="5094892" cy="11090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82FD2B8-5033-4CF5-9887-C30368F311F1}"/>
              </a:ext>
            </a:extLst>
          </p:cNvPr>
          <p:cNvSpPr/>
          <p:nvPr userDrawn="1"/>
        </p:nvSpPr>
        <p:spPr>
          <a:xfrm>
            <a:off x="739851" y="746327"/>
            <a:ext cx="21141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Creative Business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722826C-CBC0-488D-8C6D-35C61B619A7F}"/>
              </a:ext>
            </a:extLst>
          </p:cNvPr>
          <p:cNvSpPr/>
          <p:nvPr userDrawn="1"/>
        </p:nvSpPr>
        <p:spPr>
          <a:xfrm>
            <a:off x="841449" y="1751221"/>
            <a:ext cx="288000" cy="62627"/>
          </a:xfrm>
          <a:prstGeom prst="roundRect">
            <a:avLst>
              <a:gd name="adj" fmla="val 9388"/>
            </a:avLst>
          </a:prstGeom>
          <a:gradFill>
            <a:gsLst>
              <a:gs pos="0">
                <a:schemeClr val="accent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103045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3C474513-6821-4594-84E6-53F17EC285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000" y="3166947"/>
            <a:ext cx="6096000" cy="6318250"/>
          </a:xfrm>
          <a:custGeom>
            <a:avLst/>
            <a:gdLst>
              <a:gd name="connsiteX0" fmla="*/ 0 w 6096000"/>
              <a:gd name="connsiteY0" fmla="*/ 0 h 6318250"/>
              <a:gd name="connsiteX1" fmla="*/ 6096000 w 6096000"/>
              <a:gd name="connsiteY1" fmla="*/ 0 h 6318250"/>
              <a:gd name="connsiteX2" fmla="*/ 6096000 w 6096000"/>
              <a:gd name="connsiteY2" fmla="*/ 6318250 h 6318250"/>
              <a:gd name="connsiteX3" fmla="*/ 0 w 6096000"/>
              <a:gd name="connsiteY3" fmla="*/ 6318250 h 631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318250">
                <a:moveTo>
                  <a:pt x="0" y="0"/>
                </a:moveTo>
                <a:lnTo>
                  <a:pt x="6096000" y="0"/>
                </a:lnTo>
                <a:lnTo>
                  <a:pt x="6096000" y="6318250"/>
                </a:lnTo>
                <a:lnTo>
                  <a:pt x="0" y="63182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353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44285EF2-409F-4C5C-BE07-4335C7E142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075709"/>
            <a:ext cx="6858000" cy="3201870"/>
          </a:xfrm>
          <a:custGeom>
            <a:avLst/>
            <a:gdLst>
              <a:gd name="connsiteX0" fmla="*/ 0 w 3390900"/>
              <a:gd name="connsiteY0" fmla="*/ 0 h 6277578"/>
              <a:gd name="connsiteX1" fmla="*/ 3390900 w 3390900"/>
              <a:gd name="connsiteY1" fmla="*/ 0 h 6277578"/>
              <a:gd name="connsiteX2" fmla="*/ 3390900 w 3390900"/>
              <a:gd name="connsiteY2" fmla="*/ 6277578 h 6277578"/>
              <a:gd name="connsiteX3" fmla="*/ 0 w 3390900"/>
              <a:gd name="connsiteY3" fmla="*/ 6277578 h 627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0900" h="6277578">
                <a:moveTo>
                  <a:pt x="0" y="0"/>
                </a:moveTo>
                <a:lnTo>
                  <a:pt x="3390900" y="0"/>
                </a:lnTo>
                <a:lnTo>
                  <a:pt x="3390900" y="6277578"/>
                </a:lnTo>
                <a:lnTo>
                  <a:pt x="0" y="627757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89071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942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6858000" cy="9334305"/>
          </a:xfrm>
          <a:custGeom>
            <a:avLst/>
            <a:gdLst>
              <a:gd name="connsiteX0" fmla="*/ 0 w 6858000"/>
              <a:gd name="connsiteY0" fmla="*/ 0 h 9334305"/>
              <a:gd name="connsiteX1" fmla="*/ 6858000 w 6858000"/>
              <a:gd name="connsiteY1" fmla="*/ 0 h 9334305"/>
              <a:gd name="connsiteX2" fmla="*/ 6858000 w 6858000"/>
              <a:gd name="connsiteY2" fmla="*/ 3191787 h 9334305"/>
              <a:gd name="connsiteX3" fmla="*/ 0 w 6858000"/>
              <a:gd name="connsiteY3" fmla="*/ 9334305 h 9334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9334305">
                <a:moveTo>
                  <a:pt x="0" y="0"/>
                </a:moveTo>
                <a:lnTo>
                  <a:pt x="6858000" y="0"/>
                </a:lnTo>
                <a:lnTo>
                  <a:pt x="6858000" y="3191787"/>
                </a:lnTo>
                <a:lnTo>
                  <a:pt x="0" y="9334305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>
              <a:buNone/>
              <a:defRPr sz="2800"/>
            </a:lvl1pPr>
          </a:lstStyle>
          <a:p>
            <a:r>
              <a:rPr lang="en-US" dirty="0"/>
              <a:t>Click icon to add picture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42279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e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5776708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1">
            <a:extLst>
              <a:ext uri="{FF2B5EF4-FFF2-40B4-BE49-F238E27FC236}">
                <a16:creationId xmlns="" xmlns:a16="http://schemas.microsoft.com/office/drawing/2014/main" id="{77EED63C-0F40-470D-98B4-BA6317DA0F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3221182"/>
            <a:ext cx="2124538" cy="6684818"/>
          </a:xfrm>
          <a:custGeom>
            <a:avLst/>
            <a:gdLst>
              <a:gd name="connsiteX0" fmla="*/ 0 w 7010399"/>
              <a:gd name="connsiteY0" fmla="*/ 0 h 1706882"/>
              <a:gd name="connsiteX1" fmla="*/ 7010399 w 7010399"/>
              <a:gd name="connsiteY1" fmla="*/ 0 h 1706882"/>
              <a:gd name="connsiteX2" fmla="*/ 7010399 w 7010399"/>
              <a:gd name="connsiteY2" fmla="*/ 1706882 h 1706882"/>
              <a:gd name="connsiteX3" fmla="*/ 0 w 7010399"/>
              <a:gd name="connsiteY3" fmla="*/ 1706882 h 170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10399" h="1706882">
                <a:moveTo>
                  <a:pt x="0" y="0"/>
                </a:moveTo>
                <a:lnTo>
                  <a:pt x="7010399" y="0"/>
                </a:lnTo>
                <a:lnTo>
                  <a:pt x="7010399" y="1706882"/>
                </a:lnTo>
                <a:lnTo>
                  <a:pt x="0" y="1706882"/>
                </a:lnTo>
                <a:close/>
              </a:path>
            </a:pathLst>
          </a:custGeom>
          <a:solidFill>
            <a:schemeClr val="bg1">
              <a:lumMod val="95000"/>
              <a:alpha val="30000"/>
            </a:schemeClr>
          </a:solidFill>
        </p:spPr>
        <p:txBody>
          <a:bodyPr wrap="square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Image placeholder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170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B68E143B-498A-4DED-844D-33C81F26A5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3690" y="-1"/>
            <a:ext cx="6901690" cy="9948080"/>
          </a:xfrm>
          <a:custGeom>
            <a:avLst/>
            <a:gdLst>
              <a:gd name="connsiteX0" fmla="*/ 0 w 6901690"/>
              <a:gd name="connsiteY0" fmla="*/ 0 h 9948080"/>
              <a:gd name="connsiteX1" fmla="*/ 4560672 w 6901690"/>
              <a:gd name="connsiteY1" fmla="*/ 0 h 9948080"/>
              <a:gd name="connsiteX2" fmla="*/ 6901689 w 6901690"/>
              <a:gd name="connsiteY2" fmla="*/ 0 h 9948080"/>
              <a:gd name="connsiteX3" fmla="*/ 6901690 w 6901690"/>
              <a:gd name="connsiteY3" fmla="*/ 0 h 9948080"/>
              <a:gd name="connsiteX4" fmla="*/ 6901690 w 6901690"/>
              <a:gd name="connsiteY4" fmla="*/ 9948080 h 9948080"/>
              <a:gd name="connsiteX5" fmla="*/ 3347808 w 6901690"/>
              <a:gd name="connsiteY5" fmla="*/ 9948080 h 9948080"/>
              <a:gd name="connsiteX6" fmla="*/ 4214152 w 6901690"/>
              <a:gd name="connsiteY6" fmla="*/ 7844496 h 9948080"/>
              <a:gd name="connsiteX7" fmla="*/ 4224279 w 6901690"/>
              <a:gd name="connsiteY7" fmla="*/ 7801362 h 9948080"/>
              <a:gd name="connsiteX8" fmla="*/ 4217821 w 6901690"/>
              <a:gd name="connsiteY8" fmla="*/ 7803815 h 9948080"/>
              <a:gd name="connsiteX9" fmla="*/ 1895 w 6901690"/>
              <a:gd name="connsiteY9" fmla="*/ 18491 h 9948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01690" h="9948080">
                <a:moveTo>
                  <a:pt x="0" y="0"/>
                </a:moveTo>
                <a:lnTo>
                  <a:pt x="4560672" y="0"/>
                </a:lnTo>
                <a:lnTo>
                  <a:pt x="6901689" y="0"/>
                </a:lnTo>
                <a:lnTo>
                  <a:pt x="6901690" y="0"/>
                </a:lnTo>
                <a:lnTo>
                  <a:pt x="6901690" y="9948080"/>
                </a:lnTo>
                <a:lnTo>
                  <a:pt x="3347808" y="9948080"/>
                </a:lnTo>
                <a:cubicBezTo>
                  <a:pt x="3773968" y="9170886"/>
                  <a:pt x="4047812" y="8476269"/>
                  <a:pt x="4214152" y="7844496"/>
                </a:cubicBezTo>
                <a:lnTo>
                  <a:pt x="4224279" y="7801362"/>
                </a:lnTo>
                <a:lnTo>
                  <a:pt x="4217821" y="7803815"/>
                </a:lnTo>
                <a:cubicBezTo>
                  <a:pt x="4907695" y="3069203"/>
                  <a:pt x="582249" y="4982926"/>
                  <a:pt x="1895" y="1849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2272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142916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1F544B84-721D-46B6-8360-8E3E573ED9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-22302"/>
            <a:ext cx="6880631" cy="4375110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830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e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6707679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="" xmlns:a16="http://schemas.microsoft.com/office/drawing/2014/main" id="{F5176C68-E3AD-384F-BD48-B78C7E42CD0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14798" y="1213542"/>
            <a:ext cx="6017342" cy="5602481"/>
          </a:xfrm>
          <a:prstGeom prst="rect">
            <a:avLst/>
          </a:prstGeom>
          <a:blipFill>
            <a:blip r:embed="rId2"/>
            <a:srcRect/>
            <a:stretch>
              <a:fillRect t="-4838" b="-4838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558522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7BB45749-13B1-FE44-9D45-67726B2308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707537" y="2015057"/>
            <a:ext cx="1447301" cy="1477923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04883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7BB45749-13B1-FE44-9D45-67726B2308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303" y="1202067"/>
            <a:ext cx="6009394" cy="3880829"/>
          </a:xfrm>
          <a:prstGeom prst="rect">
            <a:avLst/>
          </a:prstGeom>
          <a:blipFill>
            <a:blip r:embed="rId2"/>
            <a:srcRect/>
            <a:stretch>
              <a:fillRect t="-29062" b="-29062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215512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Nee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7BB45749-13B1-FE44-9D45-67726B2308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97037" y="1230362"/>
            <a:ext cx="2091138" cy="4689215"/>
          </a:xfrm>
          <a:prstGeom prst="roundRect">
            <a:avLst>
              <a:gd name="adj" fmla="val 12506"/>
            </a:avLst>
          </a:prstGeom>
          <a:blipFill>
            <a:blip r:embed="rId2"/>
            <a:srcRect/>
            <a:stretch>
              <a:fillRect l="-59798" r="-59798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79788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7B62C118-C3C7-9643-B0F3-69000B0E91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58000" cy="4585902"/>
          </a:xfrm>
          <a:prstGeom prst="flowChartOffpageConnector">
            <a:avLst/>
          </a:prstGeom>
          <a:blipFill>
            <a:blip r:embed="rId2"/>
            <a:srcRect/>
            <a:stretch>
              <a:fillRect t="-26355" b="-26355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60124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Manag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461E3D6F-9E3F-5D43-8725-4F026BB1464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02317" y="1993094"/>
            <a:ext cx="1877310" cy="191703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98669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agement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461E3D6F-9E3F-5D43-8725-4F026BB1464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7620" y="1296760"/>
            <a:ext cx="1877310" cy="191703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74E24435-CB57-DB41-9002-5408E10B765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27620" y="4292280"/>
            <a:ext cx="1877310" cy="191703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18993E78-D7A5-BF41-A8C0-447FBE8A733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27620" y="7274246"/>
            <a:ext cx="1877310" cy="191703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02639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Personn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">
            <a:extLst>
              <a:ext uri="{FF2B5EF4-FFF2-40B4-BE49-F238E27FC236}">
                <a16:creationId xmlns="" xmlns:a16="http://schemas.microsoft.com/office/drawing/2014/main" id="{3ADD02FB-7659-424B-92E5-5A607F71C7F9}"/>
              </a:ext>
            </a:extLst>
          </p:cNvPr>
          <p:cNvSpPr/>
          <p:nvPr userDrawn="1"/>
        </p:nvSpPr>
        <p:spPr>
          <a:xfrm>
            <a:off x="1199264" y="1683004"/>
            <a:ext cx="1228954" cy="127598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2" name="Rectangle">
            <a:extLst>
              <a:ext uri="{FF2B5EF4-FFF2-40B4-BE49-F238E27FC236}">
                <a16:creationId xmlns="" xmlns:a16="http://schemas.microsoft.com/office/drawing/2014/main" id="{60358EE9-8070-6C48-A461-9F35A378BFC2}"/>
              </a:ext>
            </a:extLst>
          </p:cNvPr>
          <p:cNvSpPr/>
          <p:nvPr userDrawn="1"/>
        </p:nvSpPr>
        <p:spPr>
          <a:xfrm>
            <a:off x="1199264" y="4176100"/>
            <a:ext cx="1228954" cy="12759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3" name="Rectangle">
            <a:extLst>
              <a:ext uri="{FF2B5EF4-FFF2-40B4-BE49-F238E27FC236}">
                <a16:creationId xmlns="" xmlns:a16="http://schemas.microsoft.com/office/drawing/2014/main" id="{73E58C6C-BD9E-BD41-8FB8-A3CA0B3F68E7}"/>
              </a:ext>
            </a:extLst>
          </p:cNvPr>
          <p:cNvSpPr/>
          <p:nvPr userDrawn="1"/>
        </p:nvSpPr>
        <p:spPr>
          <a:xfrm>
            <a:off x="4316540" y="1683004"/>
            <a:ext cx="1228954" cy="12759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4" name="Rectangle">
            <a:extLst>
              <a:ext uri="{FF2B5EF4-FFF2-40B4-BE49-F238E27FC236}">
                <a16:creationId xmlns="" xmlns:a16="http://schemas.microsoft.com/office/drawing/2014/main" id="{E081170F-09AB-2145-848C-B4CB07A50277}"/>
              </a:ext>
            </a:extLst>
          </p:cNvPr>
          <p:cNvSpPr/>
          <p:nvPr userDrawn="1"/>
        </p:nvSpPr>
        <p:spPr>
          <a:xfrm>
            <a:off x="4316540" y="4176100"/>
            <a:ext cx="1228954" cy="12759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5" name="Rectangle">
            <a:extLst>
              <a:ext uri="{FF2B5EF4-FFF2-40B4-BE49-F238E27FC236}">
                <a16:creationId xmlns="" xmlns:a16="http://schemas.microsoft.com/office/drawing/2014/main" id="{5A55AEE2-395E-3A42-B7E1-A2ADFE6577C2}"/>
              </a:ext>
            </a:extLst>
          </p:cNvPr>
          <p:cNvSpPr/>
          <p:nvPr userDrawn="1"/>
        </p:nvSpPr>
        <p:spPr>
          <a:xfrm>
            <a:off x="1200122" y="6658594"/>
            <a:ext cx="1228954" cy="12759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6" name="Rectangle">
            <a:extLst>
              <a:ext uri="{FF2B5EF4-FFF2-40B4-BE49-F238E27FC236}">
                <a16:creationId xmlns="" xmlns:a16="http://schemas.microsoft.com/office/drawing/2014/main" id="{49890B86-CC8F-C44A-878F-0DA762C7DB49}"/>
              </a:ext>
            </a:extLst>
          </p:cNvPr>
          <p:cNvSpPr/>
          <p:nvPr userDrawn="1"/>
        </p:nvSpPr>
        <p:spPr>
          <a:xfrm>
            <a:off x="4317399" y="6658594"/>
            <a:ext cx="1228954" cy="1275986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22123" tIns="22123" rIns="22123" bIns="22123" anchor="ctr"/>
          <a:lstStyle/>
          <a:p>
            <a:pPr marL="0" marR="0" defTabSz="254419">
              <a:defRPr sz="3000">
                <a:solidFill>
                  <a:srgbClr val="30303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FillTx/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17" name="Picture Placeholder 3">
            <a:extLst>
              <a:ext uri="{FF2B5EF4-FFF2-40B4-BE49-F238E27FC236}">
                <a16:creationId xmlns="" xmlns:a16="http://schemas.microsoft.com/office/drawing/2014/main" id="{EB496E82-F1C8-C04B-858E-BF762B7C67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99265" y="1683003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8" name="Picture Placeholder 3">
            <a:extLst>
              <a:ext uri="{FF2B5EF4-FFF2-40B4-BE49-F238E27FC236}">
                <a16:creationId xmlns="" xmlns:a16="http://schemas.microsoft.com/office/drawing/2014/main" id="{6CFD848D-7A7E-5F42-A912-7A0FF16DEFD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18549" y="1683003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9" name="Picture Placeholder 3">
            <a:extLst>
              <a:ext uri="{FF2B5EF4-FFF2-40B4-BE49-F238E27FC236}">
                <a16:creationId xmlns="" xmlns:a16="http://schemas.microsoft.com/office/drawing/2014/main" id="{BB5D2241-1E26-B949-A825-F81AAA5B99A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99265" y="4177011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20" name="Picture Placeholder 3">
            <a:extLst>
              <a:ext uri="{FF2B5EF4-FFF2-40B4-BE49-F238E27FC236}">
                <a16:creationId xmlns="" xmlns:a16="http://schemas.microsoft.com/office/drawing/2014/main" id="{EA6E55A9-7C31-CC41-9B8B-C73F3EFE7B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18549" y="4177011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21" name="Picture Placeholder 3">
            <a:extLst>
              <a:ext uri="{FF2B5EF4-FFF2-40B4-BE49-F238E27FC236}">
                <a16:creationId xmlns="" xmlns:a16="http://schemas.microsoft.com/office/drawing/2014/main" id="{0CCE24A2-923D-184E-9C9F-7FF300D7156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99265" y="6657465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22" name="Picture Placeholder 3">
            <a:extLst>
              <a:ext uri="{FF2B5EF4-FFF2-40B4-BE49-F238E27FC236}">
                <a16:creationId xmlns="" xmlns:a16="http://schemas.microsoft.com/office/drawing/2014/main" id="{3ABDA2E9-7B04-184D-9F1A-E7735D5241C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18549" y="6657465"/>
            <a:ext cx="1259931" cy="1286589"/>
          </a:xfrm>
          <a:prstGeom prst="rect">
            <a:avLst/>
          </a:prstGeom>
          <a:blipFill>
            <a:blip r:embed="rId8"/>
            <a:srcRect/>
            <a:stretch>
              <a:fillRect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238929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00560B67-282F-704C-A3E3-157B2EC2C4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02617" y="1208600"/>
            <a:ext cx="4355383" cy="5613777"/>
          </a:xfrm>
          <a:prstGeom prst="rect">
            <a:avLst/>
          </a:prstGeom>
          <a:blipFill>
            <a:blip r:embed="rId2"/>
            <a:srcRect/>
            <a:stretch>
              <a:fillRect l="-13111" r="-13111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580275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00560B67-282F-704C-A3E3-157B2EC2C4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649" y="1196091"/>
            <a:ext cx="2861764" cy="2215609"/>
          </a:xfrm>
          <a:prstGeom prst="rect">
            <a:avLst/>
          </a:prstGeom>
          <a:blipFill>
            <a:blip r:embed="rId2"/>
            <a:srcRect/>
            <a:stretch>
              <a:fillRect t="-15949" b="-15949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6F453E53-06E3-614B-9A41-09EA233227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97028" y="1196091"/>
            <a:ext cx="2861764" cy="2215609"/>
          </a:xfrm>
          <a:prstGeom prst="rect">
            <a:avLst/>
          </a:prstGeom>
          <a:blipFill>
            <a:blip r:embed="rId2"/>
            <a:srcRect/>
            <a:stretch>
              <a:fillRect t="-15949" b="-15949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9" name="Picture Placeholder 3">
            <a:extLst>
              <a:ext uri="{FF2B5EF4-FFF2-40B4-BE49-F238E27FC236}">
                <a16:creationId xmlns="" xmlns:a16="http://schemas.microsoft.com/office/drawing/2014/main" id="{D7E9B1FC-DC11-684E-8F05-DBF1F61DF2D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24649" y="5289517"/>
            <a:ext cx="2861764" cy="2215609"/>
          </a:xfrm>
          <a:prstGeom prst="rect">
            <a:avLst/>
          </a:prstGeom>
          <a:blipFill>
            <a:blip r:embed="rId2"/>
            <a:srcRect/>
            <a:stretch>
              <a:fillRect t="-15949" b="-15949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0" name="Picture Placeholder 3">
            <a:extLst>
              <a:ext uri="{FF2B5EF4-FFF2-40B4-BE49-F238E27FC236}">
                <a16:creationId xmlns="" xmlns:a16="http://schemas.microsoft.com/office/drawing/2014/main" id="{DA19F40B-E337-C94B-8799-9387CA34C4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97028" y="5289517"/>
            <a:ext cx="2861764" cy="2215609"/>
          </a:xfrm>
          <a:prstGeom prst="rect">
            <a:avLst/>
          </a:prstGeom>
          <a:blipFill>
            <a:blip r:embed="rId2"/>
            <a:srcRect/>
            <a:stretch>
              <a:fillRect t="-15949" b="-15949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91539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00560B67-282F-704C-A3E3-157B2EC2C4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649" y="0"/>
            <a:ext cx="3180121" cy="3637614"/>
          </a:xfrm>
          <a:prstGeom prst="rect">
            <a:avLst/>
          </a:prstGeom>
          <a:blipFill>
            <a:blip r:embed="rId2"/>
            <a:srcRect/>
            <a:stretch>
              <a:fillRect l="-6008" r="-6008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1" name="Picture Placeholder 3">
            <a:extLst>
              <a:ext uri="{FF2B5EF4-FFF2-40B4-BE49-F238E27FC236}">
                <a16:creationId xmlns="" xmlns:a16="http://schemas.microsoft.com/office/drawing/2014/main" id="{D4205EDF-7CE4-1347-8009-8E33B436113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55551" y="5732896"/>
            <a:ext cx="3180121" cy="3157044"/>
          </a:xfrm>
          <a:prstGeom prst="rect">
            <a:avLst/>
          </a:prstGeom>
          <a:blipFill>
            <a:blip r:embed="rId2"/>
            <a:srcRect/>
            <a:stretch>
              <a:fillRect t="-1431" b="-1431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875295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00560B67-282F-704C-A3E3-157B2EC2C4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5069" y="1198986"/>
            <a:ext cx="2999629" cy="2656811"/>
          </a:xfrm>
          <a:prstGeom prst="rect">
            <a:avLst/>
          </a:prstGeom>
          <a:blipFill>
            <a:blip r:embed="rId2"/>
            <a:srcRect/>
            <a:stretch>
              <a:fillRect t="-7646" b="-7646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8308DA8E-896B-5548-ABC0-3270A80DB48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25069" y="6539415"/>
            <a:ext cx="2999629" cy="2656811"/>
          </a:xfrm>
          <a:prstGeom prst="rect">
            <a:avLst/>
          </a:prstGeom>
          <a:blipFill>
            <a:blip r:embed="rId2"/>
            <a:srcRect/>
            <a:stretch>
              <a:fillRect t="-7646" b="-7646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9" name="Picture Placeholder 3">
            <a:extLst>
              <a:ext uri="{FF2B5EF4-FFF2-40B4-BE49-F238E27FC236}">
                <a16:creationId xmlns="" xmlns:a16="http://schemas.microsoft.com/office/drawing/2014/main" id="{B2ACBFE0-99B8-0F41-84F8-8A0B4CDE14D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450524" y="3869351"/>
            <a:ext cx="2999629" cy="2656811"/>
          </a:xfrm>
          <a:prstGeom prst="rect">
            <a:avLst/>
          </a:prstGeom>
          <a:blipFill>
            <a:blip r:embed="rId2"/>
            <a:srcRect/>
            <a:stretch>
              <a:fillRect t="-7646" b="-7646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69017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00560B67-282F-704C-A3E3-157B2EC2C4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2806" y="1211168"/>
            <a:ext cx="2934033" cy="2299315"/>
          </a:xfrm>
          <a:prstGeom prst="rect">
            <a:avLst/>
          </a:prstGeom>
          <a:blipFill>
            <a:blip r:embed="rId2"/>
            <a:srcRect/>
            <a:stretch>
              <a:fillRect t="-15152" b="-15152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1" name="Picture Placeholder 3">
            <a:extLst>
              <a:ext uri="{FF2B5EF4-FFF2-40B4-BE49-F238E27FC236}">
                <a16:creationId xmlns="" xmlns:a16="http://schemas.microsoft.com/office/drawing/2014/main" id="{C9AFA545-2985-644C-84DF-3B2C3F5D70F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22806" y="3637403"/>
            <a:ext cx="2934033" cy="3695830"/>
          </a:xfrm>
          <a:prstGeom prst="rect">
            <a:avLst/>
          </a:prstGeom>
          <a:blipFill>
            <a:blip r:embed="rId2"/>
            <a:srcRect/>
            <a:stretch>
              <a:fillRect l="-11677" r="-11677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2" name="Picture Placeholder 3">
            <a:extLst>
              <a:ext uri="{FF2B5EF4-FFF2-40B4-BE49-F238E27FC236}">
                <a16:creationId xmlns="" xmlns:a16="http://schemas.microsoft.com/office/drawing/2014/main" id="{DA250914-0155-534D-80F9-22510358F7A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488996" y="1211167"/>
            <a:ext cx="2934033" cy="3958672"/>
          </a:xfrm>
          <a:prstGeom prst="rect">
            <a:avLst/>
          </a:prstGeom>
          <a:blipFill>
            <a:blip r:embed="rId2"/>
            <a:srcRect/>
            <a:stretch>
              <a:fillRect l="-16063" r="-16063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13" name="Picture Placeholder 3">
            <a:extLst>
              <a:ext uri="{FF2B5EF4-FFF2-40B4-BE49-F238E27FC236}">
                <a16:creationId xmlns="" xmlns:a16="http://schemas.microsoft.com/office/drawing/2014/main" id="{C97C461A-6BC5-4347-9E57-DE7EAA07702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88996" y="5291849"/>
            <a:ext cx="2934033" cy="2033138"/>
          </a:xfrm>
          <a:prstGeom prst="rect">
            <a:avLst/>
          </a:prstGeom>
          <a:blipFill>
            <a:blip r:embed="rId2"/>
            <a:srcRect/>
            <a:stretch>
              <a:fillRect t="-23682" b="-23682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607824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C267768C-2EDD-DD40-AF5E-B5CB82AD559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61646" y="1605737"/>
            <a:ext cx="2007126" cy="4399529"/>
          </a:xfrm>
          <a:prstGeom prst="roundRect">
            <a:avLst>
              <a:gd name="adj" fmla="val 10601"/>
            </a:avLst>
          </a:prstGeom>
          <a:blipFill>
            <a:blip r:embed="rId2"/>
            <a:srcRect/>
            <a:stretch>
              <a:fillRect l="-59798" r="-59798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  <p:sp>
        <p:nvSpPr>
          <p:cNvPr id="6" name="Picture Placeholder 3">
            <a:extLst>
              <a:ext uri="{FF2B5EF4-FFF2-40B4-BE49-F238E27FC236}">
                <a16:creationId xmlns="" xmlns:a16="http://schemas.microsoft.com/office/drawing/2014/main" id="{E1672CC1-5686-9544-A322-5A61D129462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68772" y="1605737"/>
            <a:ext cx="2408964" cy="4399529"/>
          </a:xfrm>
          <a:prstGeom prst="roundRect">
            <a:avLst>
              <a:gd name="adj" fmla="val 4673"/>
            </a:avLst>
          </a:prstGeom>
          <a:blipFill>
            <a:blip r:embed="rId2"/>
            <a:srcRect/>
            <a:stretch>
              <a:fillRect l="-39424" r="-39424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30072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A5932878-9461-DB42-8C52-505ED2C582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03194" y="1855893"/>
            <a:ext cx="5113492" cy="3489673"/>
          </a:xfrm>
          <a:prstGeom prst="rect">
            <a:avLst/>
          </a:prstGeom>
          <a:blipFill>
            <a:blip r:embed="rId2"/>
            <a:srcRect/>
            <a:stretch>
              <a:fillRect t="-24816" b="-24816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282182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A5932878-9461-DB42-8C52-505ED2C582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503523" y="2708490"/>
            <a:ext cx="1869720" cy="2252547"/>
          </a:xfrm>
          <a:prstGeom prst="rect">
            <a:avLst/>
          </a:prstGeom>
          <a:blipFill>
            <a:blip r:embed="rId2"/>
            <a:srcRect/>
            <a:stretch>
              <a:fillRect l="-8990" r="-8990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89354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">
            <a:extLst>
              <a:ext uri="{FF2B5EF4-FFF2-40B4-BE49-F238E27FC236}">
                <a16:creationId xmlns="" xmlns:a16="http://schemas.microsoft.com/office/drawing/2014/main" id="{10795C7A-F611-EA40-982F-9B7D90C79DEB}"/>
              </a:ext>
            </a:extLst>
          </p:cNvPr>
          <p:cNvSpPr/>
          <p:nvPr userDrawn="1"/>
        </p:nvSpPr>
        <p:spPr>
          <a:xfrm>
            <a:off x="415337" y="1524723"/>
            <a:ext cx="6017342" cy="480616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5400"/>
        </p:spPr>
        <p:txBody>
          <a:bodyPr lIns="16592" tIns="16592" rIns="16592" bIns="16592"/>
          <a:lstStyle/>
          <a:p>
            <a:pPr marL="0" marR="0" defTabSz="558616">
              <a:defRPr sz="7800"/>
            </a:pPr>
            <a:endParaRPr sz="3397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A5932878-9461-DB42-8C52-505ED2C582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25321" y="1524723"/>
            <a:ext cx="6007359" cy="4806161"/>
          </a:xfrm>
          <a:prstGeom prst="rect">
            <a:avLst/>
          </a:prstGeom>
          <a:blipFill>
            <a:blip r:embed="rId3"/>
            <a:srcRect/>
            <a:stretch>
              <a:fillRect t="-13818" b="-13818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976007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A5932878-9461-DB42-8C52-505ED2C582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4814" y="1211424"/>
            <a:ext cx="6007359" cy="3659685"/>
          </a:xfrm>
          <a:prstGeom prst="rect">
            <a:avLst/>
          </a:prstGeom>
          <a:blipFill>
            <a:blip r:embed="rId2"/>
            <a:srcRect/>
            <a:stretch>
              <a:fillRect t="-33811" b="-33811"/>
            </a:stretch>
          </a:blipFill>
        </p:spPr>
        <p:txBody>
          <a:bodyPr/>
          <a:lstStyle>
            <a:lvl1pPr>
              <a:defRPr sz="1307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8533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">
            <a:extLst>
              <a:ext uri="{FF2B5EF4-FFF2-40B4-BE49-F238E27FC236}">
                <a16:creationId xmlns="" xmlns:a16="http://schemas.microsoft.com/office/drawing/2014/main" id="{AF3E5E1F-2BC8-F74E-B436-1FE0C2C9EC1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8950" y="6481792"/>
            <a:ext cx="5879076" cy="508290"/>
          </a:xfrm>
          <a:prstGeom prst="rect">
            <a:avLst/>
          </a:prstGeom>
        </p:spPr>
        <p:txBody>
          <a:bodyPr/>
          <a:lstStyle>
            <a:lvl2pPr>
              <a:defRPr sz="2787">
                <a:latin typeface="Ubuntu" panose="020B0504030602030204" pitchFamily="34" charset="0"/>
              </a:defRPr>
            </a:lvl2pPr>
          </a:lstStyle>
          <a:p>
            <a:pPr lvl="1"/>
            <a:r>
              <a:rPr lang="en-US" dirty="0"/>
              <a:t>Your Headline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D00BA103-CD7C-974E-B541-63D1DF48306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8950" y="522409"/>
            <a:ext cx="5879076" cy="508290"/>
          </a:xfrm>
          <a:prstGeom prst="rect">
            <a:avLst/>
          </a:prstGeom>
        </p:spPr>
        <p:txBody>
          <a:bodyPr/>
          <a:lstStyle>
            <a:lvl2pPr>
              <a:defRPr sz="2787">
                <a:latin typeface="Ubuntu" panose="020B0504030602030204" pitchFamily="34" charset="0"/>
              </a:defRPr>
            </a:lvl2pPr>
          </a:lstStyle>
          <a:p>
            <a:pPr lvl="1"/>
            <a:r>
              <a:rPr lang="en-US" dirty="0"/>
              <a:t>Your Title Here</a:t>
            </a:r>
          </a:p>
        </p:txBody>
      </p:sp>
      <p:sp>
        <p:nvSpPr>
          <p:cNvPr id="6" name="Line">
            <a:extLst>
              <a:ext uri="{FF2B5EF4-FFF2-40B4-BE49-F238E27FC236}">
                <a16:creationId xmlns="" xmlns:a16="http://schemas.microsoft.com/office/drawing/2014/main" id="{21642C95-0E04-7F4A-A874-9E57B35BA581}"/>
              </a:ext>
            </a:extLst>
          </p:cNvPr>
          <p:cNvSpPr/>
          <p:nvPr userDrawn="1"/>
        </p:nvSpPr>
        <p:spPr>
          <a:xfrm>
            <a:off x="3253346" y="7204628"/>
            <a:ext cx="369465" cy="0"/>
          </a:xfrm>
          <a:prstGeom prst="line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7">
            <a:extLst>
              <a:ext uri="{FF2B5EF4-FFF2-40B4-BE49-F238E27FC236}">
                <a16:creationId xmlns="" xmlns:a16="http://schemas.microsoft.com/office/drawing/2014/main" id="{C696394D-81E5-C241-8303-4EA4EF1A812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8950" y="7527416"/>
            <a:ext cx="5879076" cy="1856169"/>
          </a:xfrm>
          <a:prstGeom prst="rect">
            <a:avLst/>
          </a:prstGeom>
        </p:spPr>
        <p:txBody>
          <a:bodyPr/>
          <a:lstStyle>
            <a:lvl2pPr>
              <a:defRPr sz="1307">
                <a:latin typeface="+mn-lt"/>
              </a:defRPr>
            </a:lvl2pPr>
          </a:lstStyle>
          <a:p>
            <a:pPr lvl="1"/>
            <a:r>
              <a:rPr lang="en-US" dirty="0"/>
              <a:t>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56894180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0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2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86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12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2" r:id="rId11"/>
    <p:sldLayoutId id="2147483674" r:id="rId12"/>
    <p:sldLayoutId id="2147483671" r:id="rId13"/>
    <p:sldLayoutId id="2147483675" r:id="rId14"/>
    <p:sldLayoutId id="2147483673" r:id="rId15"/>
    <p:sldLayoutId id="2147483681" r:id="rId16"/>
    <p:sldLayoutId id="2147483713" r:id="rId17"/>
    <p:sldLayoutId id="2147483682" r:id="rId18"/>
    <p:sldLayoutId id="2147483677" r:id="rId19"/>
    <p:sldLayoutId id="2147483678" r:id="rId20"/>
    <p:sldLayoutId id="2147483683" r:id="rId21"/>
    <p:sldLayoutId id="2147483711" r:id="rId22"/>
    <p:sldLayoutId id="2147483684" r:id="rId23"/>
    <p:sldLayoutId id="2147483685" r:id="rId24"/>
    <p:sldLayoutId id="2147483679" r:id="rId25"/>
    <p:sldLayoutId id="2147483680" r:id="rId26"/>
    <p:sldLayoutId id="2147483687" r:id="rId27"/>
    <p:sldLayoutId id="2147483686" r:id="rId28"/>
    <p:sldLayoutId id="2147483688" r:id="rId29"/>
    <p:sldLayoutId id="2147483689" r:id="rId30"/>
    <p:sldLayoutId id="2147483690" r:id="rId31"/>
    <p:sldLayoutId id="2147483691" r:id="rId32"/>
    <p:sldLayoutId id="2147483692" r:id="rId33"/>
    <p:sldLayoutId id="2147483693" r:id="rId34"/>
    <p:sldLayoutId id="2147483694" r:id="rId35"/>
    <p:sldLayoutId id="2147483719" r:id="rId36"/>
    <p:sldLayoutId id="2147483717" r:id="rId37"/>
    <p:sldLayoutId id="2147483716" r:id="rId38"/>
    <p:sldLayoutId id="2147483715" r:id="rId39"/>
    <p:sldLayoutId id="2147483714" r:id="rId40"/>
    <p:sldLayoutId id="2147483695" r:id="rId41"/>
    <p:sldLayoutId id="2147483696" r:id="rId42"/>
    <p:sldLayoutId id="2147483721" r:id="rId43"/>
    <p:sldLayoutId id="2147483697" r:id="rId44"/>
    <p:sldLayoutId id="2147483698" r:id="rId45"/>
    <p:sldLayoutId id="2147483722" r:id="rId46"/>
    <p:sldLayoutId id="2147483699" r:id="rId47"/>
    <p:sldLayoutId id="2147483700" r:id="rId48"/>
    <p:sldLayoutId id="2147483701" r:id="rId49"/>
    <p:sldLayoutId id="2147483702" r:id="rId50"/>
    <p:sldLayoutId id="2147483703" r:id="rId51"/>
    <p:sldLayoutId id="2147483704" r:id="rId52"/>
    <p:sldLayoutId id="2147483705" r:id="rId53"/>
    <p:sldLayoutId id="2147483709" r:id="rId54"/>
    <p:sldLayoutId id="2147483706" r:id="rId55"/>
    <p:sldLayoutId id="2147483707" r:id="rId56"/>
    <p:sldLayoutId id="2147483708" r:id="rId57"/>
    <p:sldLayoutId id="2147483712" r:id="rId58"/>
    <p:sldLayoutId id="2147483718" r:id="rId59"/>
    <p:sldLayoutId id="2147483720" r:id="rId60"/>
    <p:sldLayoutId id="2147483710" r:id="rId61"/>
    <p:sldLayoutId id="2147483727" r:id="rId62"/>
    <p:sldLayoutId id="2147483730" r:id="rId63"/>
    <p:sldLayoutId id="2147483752" r:id="rId64"/>
    <p:sldLayoutId id="2147483758" r:id="rId65"/>
    <p:sldLayoutId id="2147483760" r:id="rId66"/>
    <p:sldLayoutId id="2147483761" r:id="rId6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7972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  <p:sldLayoutId id="2147483749" r:id="rId18"/>
    <p:sldLayoutId id="2147483750" r:id="rId19"/>
    <p:sldLayoutId id="2147483751" r:id="rId20"/>
  </p:sldLayoutIdLst>
  <p:transition spd="med"/>
  <p:txStyles>
    <p:titleStyle>
      <a:lvl1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1pPr>
      <a:lvl2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2pPr>
      <a:lvl3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3pPr>
      <a:lvl4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4pPr>
      <a:lvl5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5pPr>
      <a:lvl6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6pPr>
      <a:lvl7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7pPr>
      <a:lvl8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8pPr>
      <a:lvl9pPr marL="39799" marR="39799" indent="0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52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9pPr>
    </p:titleStyle>
    <p:bodyStyle>
      <a:lvl1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1pPr>
      <a:lvl2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2pPr>
      <a:lvl3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3pPr>
      <a:lvl4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4pPr>
      <a:lvl5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Arial" panose="020B0604020202020204" pitchFamily="34" charset="0"/>
          <a:ea typeface="+mn-ea"/>
          <a:cs typeface="Arial" panose="020B0604020202020204" pitchFamily="34" charset="0"/>
          <a:sym typeface="Helvetica Neue"/>
        </a:defRPr>
      </a:lvl5pPr>
      <a:lvl6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6pPr>
      <a:lvl7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7pPr>
      <a:lvl8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8pPr>
      <a:lvl9pPr marL="375607" marR="39799" indent="-335808" algn="ctr" defTabSz="89599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90" b="0" i="0" u="none" strike="noStrike" cap="none" spc="0" baseline="0">
          <a:ln>
            <a:noFill/>
          </a:ln>
          <a:solidFill>
            <a:srgbClr val="232323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1pPr>
      <a:lvl2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2pPr>
      <a:lvl3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3pPr>
      <a:lvl4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4pPr>
      <a:lvl5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5pPr>
      <a:lvl6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6pPr>
      <a:lvl7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7pPr>
      <a:lvl8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8pPr>
      <a:lvl9pPr marL="0" marR="0" indent="0" algn="ctr" defTabSz="569678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9" b="0" i="0" u="none" strike="noStrike" cap="none" spc="0" baseline="0">
          <a:ln>
            <a:noFill/>
          </a:ln>
          <a:solidFill>
            <a:schemeClr val="tx1"/>
          </a:solidFill>
          <a:uFill>
            <a:solidFill>
              <a:srgbClr val="232323"/>
            </a:solidFill>
          </a:uFill>
          <a:latin typeface="+mn-lt"/>
          <a:ea typeface="+mn-ea"/>
          <a:cs typeface="+mn-cs"/>
          <a:sym typeface="Ubuntu Medium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: Shape 68">
            <a:extLst>
              <a:ext uri="{FF2B5EF4-FFF2-40B4-BE49-F238E27FC236}">
                <a16:creationId xmlns="" xmlns:a16="http://schemas.microsoft.com/office/drawing/2014/main" id="{C77CC0FE-46D9-4246-8AB5-147C519BFD2D}"/>
              </a:ext>
            </a:extLst>
          </p:cNvPr>
          <p:cNvSpPr/>
          <p:nvPr/>
        </p:nvSpPr>
        <p:spPr>
          <a:xfrm rot="20074069">
            <a:off x="537604" y="-984714"/>
            <a:ext cx="5795459" cy="10294938"/>
          </a:xfrm>
          <a:custGeom>
            <a:avLst/>
            <a:gdLst>
              <a:gd name="connsiteX0" fmla="*/ 1864267 w 5647962"/>
              <a:gd name="connsiteY0" fmla="*/ 0 h 10294938"/>
              <a:gd name="connsiteX1" fmla="*/ 5647962 w 5647962"/>
              <a:gd name="connsiteY1" fmla="*/ 1799236 h 10294938"/>
              <a:gd name="connsiteX2" fmla="*/ 5647962 w 5647962"/>
              <a:gd name="connsiteY2" fmla="*/ 7333901 h 10294938"/>
              <a:gd name="connsiteX3" fmla="*/ 4239919 w 5647962"/>
              <a:gd name="connsiteY3" fmla="*/ 10294938 h 10294938"/>
              <a:gd name="connsiteX4" fmla="*/ 1970168 w 5647962"/>
              <a:gd name="connsiteY4" fmla="*/ 10294937 h 10294938"/>
              <a:gd name="connsiteX5" fmla="*/ 2866719 w 5647962"/>
              <a:gd name="connsiteY5" fmla="*/ 8118008 h 10294938"/>
              <a:gd name="connsiteX6" fmla="*/ 2877199 w 5647962"/>
              <a:gd name="connsiteY6" fmla="*/ 8073370 h 10294938"/>
              <a:gd name="connsiteX7" fmla="*/ 2870515 w 5647962"/>
              <a:gd name="connsiteY7" fmla="*/ 8075909 h 10294938"/>
              <a:gd name="connsiteX8" fmla="*/ 132601 w 5647962"/>
              <a:gd name="connsiteY8" fmla="*/ 3362533 h 10294938"/>
              <a:gd name="connsiteX9" fmla="*/ 0 w 5647962"/>
              <a:gd name="connsiteY9" fmla="*/ 3241714 h 10294938"/>
              <a:gd name="connsiteX10" fmla="*/ 1541512 w 5647962"/>
              <a:gd name="connsiteY10" fmla="*/ 0 h 10294938"/>
              <a:gd name="connsiteX11" fmla="*/ 1864267 w 5647962"/>
              <a:gd name="connsiteY11" fmla="*/ 0 h 10294938"/>
              <a:gd name="connsiteX0" fmla="*/ 1864267 w 5795459"/>
              <a:gd name="connsiteY0" fmla="*/ 0 h 10294938"/>
              <a:gd name="connsiteX1" fmla="*/ 5795459 w 5795459"/>
              <a:gd name="connsiteY1" fmla="*/ 1932657 h 10294938"/>
              <a:gd name="connsiteX2" fmla="*/ 5647962 w 5795459"/>
              <a:gd name="connsiteY2" fmla="*/ 7333901 h 10294938"/>
              <a:gd name="connsiteX3" fmla="*/ 4239919 w 5795459"/>
              <a:gd name="connsiteY3" fmla="*/ 10294938 h 10294938"/>
              <a:gd name="connsiteX4" fmla="*/ 1970168 w 5795459"/>
              <a:gd name="connsiteY4" fmla="*/ 10294937 h 10294938"/>
              <a:gd name="connsiteX5" fmla="*/ 2866719 w 5795459"/>
              <a:gd name="connsiteY5" fmla="*/ 8118008 h 10294938"/>
              <a:gd name="connsiteX6" fmla="*/ 2877199 w 5795459"/>
              <a:gd name="connsiteY6" fmla="*/ 8073370 h 10294938"/>
              <a:gd name="connsiteX7" fmla="*/ 2870515 w 5795459"/>
              <a:gd name="connsiteY7" fmla="*/ 8075909 h 10294938"/>
              <a:gd name="connsiteX8" fmla="*/ 132601 w 5795459"/>
              <a:gd name="connsiteY8" fmla="*/ 3362533 h 10294938"/>
              <a:gd name="connsiteX9" fmla="*/ 0 w 5795459"/>
              <a:gd name="connsiteY9" fmla="*/ 3241714 h 10294938"/>
              <a:gd name="connsiteX10" fmla="*/ 1541512 w 5795459"/>
              <a:gd name="connsiteY10" fmla="*/ 0 h 10294938"/>
              <a:gd name="connsiteX11" fmla="*/ 1864267 w 5795459"/>
              <a:gd name="connsiteY11" fmla="*/ 0 h 10294938"/>
              <a:gd name="connsiteX0" fmla="*/ 1882313 w 5795459"/>
              <a:gd name="connsiteY0" fmla="*/ 50769 h 10294938"/>
              <a:gd name="connsiteX1" fmla="*/ 5795459 w 5795459"/>
              <a:gd name="connsiteY1" fmla="*/ 1932657 h 10294938"/>
              <a:gd name="connsiteX2" fmla="*/ 5647962 w 5795459"/>
              <a:gd name="connsiteY2" fmla="*/ 7333901 h 10294938"/>
              <a:gd name="connsiteX3" fmla="*/ 4239919 w 5795459"/>
              <a:gd name="connsiteY3" fmla="*/ 10294938 h 10294938"/>
              <a:gd name="connsiteX4" fmla="*/ 1970168 w 5795459"/>
              <a:gd name="connsiteY4" fmla="*/ 10294937 h 10294938"/>
              <a:gd name="connsiteX5" fmla="*/ 2866719 w 5795459"/>
              <a:gd name="connsiteY5" fmla="*/ 8118008 h 10294938"/>
              <a:gd name="connsiteX6" fmla="*/ 2877199 w 5795459"/>
              <a:gd name="connsiteY6" fmla="*/ 8073370 h 10294938"/>
              <a:gd name="connsiteX7" fmla="*/ 2870515 w 5795459"/>
              <a:gd name="connsiteY7" fmla="*/ 8075909 h 10294938"/>
              <a:gd name="connsiteX8" fmla="*/ 132601 w 5795459"/>
              <a:gd name="connsiteY8" fmla="*/ 3362533 h 10294938"/>
              <a:gd name="connsiteX9" fmla="*/ 0 w 5795459"/>
              <a:gd name="connsiteY9" fmla="*/ 3241714 h 10294938"/>
              <a:gd name="connsiteX10" fmla="*/ 1541512 w 5795459"/>
              <a:gd name="connsiteY10" fmla="*/ 0 h 10294938"/>
              <a:gd name="connsiteX11" fmla="*/ 1882313 w 5795459"/>
              <a:gd name="connsiteY11" fmla="*/ 50769 h 10294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795459" h="10294938">
                <a:moveTo>
                  <a:pt x="1882313" y="50769"/>
                </a:moveTo>
                <a:lnTo>
                  <a:pt x="5795459" y="1932657"/>
                </a:lnTo>
                <a:lnTo>
                  <a:pt x="5647962" y="7333901"/>
                </a:lnTo>
                <a:lnTo>
                  <a:pt x="4239919" y="10294938"/>
                </a:lnTo>
                <a:lnTo>
                  <a:pt x="1970168" y="10294937"/>
                </a:lnTo>
                <a:cubicBezTo>
                  <a:pt x="2411187" y="9490645"/>
                  <a:pt x="2694579" y="8771809"/>
                  <a:pt x="2866719" y="8118008"/>
                </a:cubicBezTo>
                <a:lnTo>
                  <a:pt x="2877199" y="8073370"/>
                </a:lnTo>
                <a:lnTo>
                  <a:pt x="2870515" y="8075909"/>
                </a:lnTo>
                <a:cubicBezTo>
                  <a:pt x="3339031" y="4860486"/>
                  <a:pt x="1572318" y="4608092"/>
                  <a:pt x="132601" y="3362533"/>
                </a:cubicBezTo>
                <a:lnTo>
                  <a:pt x="0" y="3241714"/>
                </a:lnTo>
                <a:lnTo>
                  <a:pt x="1541512" y="0"/>
                </a:lnTo>
                <a:lnTo>
                  <a:pt x="1882313" y="5076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3" name="Right Triangle 3">
            <a:extLst>
              <a:ext uri="{FF2B5EF4-FFF2-40B4-BE49-F238E27FC236}">
                <a16:creationId xmlns="" xmlns:a16="http://schemas.microsoft.com/office/drawing/2014/main" id="{FEBCED70-0AAD-4BF5-8DCE-FF60F1F8B643}"/>
              </a:ext>
            </a:extLst>
          </p:cNvPr>
          <p:cNvSpPr/>
          <p:nvPr/>
        </p:nvSpPr>
        <p:spPr>
          <a:xfrm flipH="1">
            <a:off x="4895850" y="7943850"/>
            <a:ext cx="1962150" cy="1962150"/>
          </a:xfrm>
          <a:custGeom>
            <a:avLst/>
            <a:gdLst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  <a:gd name="connsiteX0" fmla="*/ 0 w 2133600"/>
              <a:gd name="connsiteY0" fmla="*/ 2133600 h 2133600"/>
              <a:gd name="connsiteX1" fmla="*/ 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2133600">
                <a:moveTo>
                  <a:pt x="0" y="2133600"/>
                </a:moveTo>
                <a:lnTo>
                  <a:pt x="0" y="0"/>
                </a:lnTo>
                <a:cubicBezTo>
                  <a:pt x="554294" y="1266723"/>
                  <a:pt x="1618215" y="1064480"/>
                  <a:pt x="2133600" y="2133600"/>
                </a:cubicBezTo>
                <a:lnTo>
                  <a:pt x="0" y="2133600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71" name="TextBox 70">
            <a:extLst>
              <a:ext uri="{FF2B5EF4-FFF2-40B4-BE49-F238E27FC236}">
                <a16:creationId xmlns="" xmlns:a16="http://schemas.microsoft.com/office/drawing/2014/main" id="{59CE3551-8B47-402D-AD38-2C8635884ED2}"/>
              </a:ext>
            </a:extLst>
          </p:cNvPr>
          <p:cNvSpPr txBox="1"/>
          <p:nvPr/>
        </p:nvSpPr>
        <p:spPr>
          <a:xfrm>
            <a:off x="402621" y="5933698"/>
            <a:ext cx="3182772" cy="86177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5000" b="1" dirty="0" err="1" smtClean="0">
                <a:solidFill>
                  <a:schemeClr val="bg2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Dentium</a:t>
            </a:r>
            <a:endParaRPr lang="en-US" sz="5000" b="1" dirty="0">
              <a:solidFill>
                <a:schemeClr val="bg2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D810152B-EDEE-42F9-9051-EC651895EDF9}"/>
              </a:ext>
            </a:extLst>
          </p:cNvPr>
          <p:cNvSpPr txBox="1"/>
          <p:nvPr/>
        </p:nvSpPr>
        <p:spPr>
          <a:xfrm>
            <a:off x="607288" y="6795472"/>
            <a:ext cx="2744409" cy="55399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bg2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Milling Center</a:t>
            </a:r>
            <a:endParaRPr lang="en-US" sz="3000" b="1" dirty="0">
              <a:solidFill>
                <a:schemeClr val="bg2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pic>
        <p:nvPicPr>
          <p:cNvPr id="11" name="그림 개체 틀 10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r="3747"/>
          <a:stretch>
            <a:fillRect/>
          </a:stretch>
        </p:blipFill>
        <p:spPr>
          <a:xfrm>
            <a:off x="-43690" y="-1"/>
            <a:ext cx="6901690" cy="9906001"/>
          </a:xfrm>
          <a:effectLst>
            <a:outerShdw blurRad="139700" dist="63500" dir="7200000" sx="98000" sy="98000" algn="ctr" rotWithShape="0">
              <a:schemeClr val="bg1">
                <a:lumMod val="50000"/>
                <a:alpha val="99000"/>
              </a:schemeClr>
            </a:outerShdw>
          </a:effectLst>
        </p:spPr>
      </p:pic>
      <p:sp>
        <p:nvSpPr>
          <p:cNvPr id="2" name="직사각형 1"/>
          <p:cNvSpPr/>
          <p:nvPr/>
        </p:nvSpPr>
        <p:spPr>
          <a:xfrm>
            <a:off x="5649084" y="2047583"/>
            <a:ext cx="998547" cy="3926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2166" y="2047583"/>
            <a:ext cx="998547" cy="3926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83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브라이트 임플란트(bright Implant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4" y="3904076"/>
            <a:ext cx="6868194" cy="231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59A1B37B-2ED0-4711-899A-A67CFE36512C}"/>
              </a:ext>
            </a:extLst>
          </p:cNvPr>
          <p:cNvSpPr/>
          <p:nvPr/>
        </p:nvSpPr>
        <p:spPr>
          <a:xfrm>
            <a:off x="0" y="-10886"/>
            <a:ext cx="6858000" cy="9905999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92D050">
                  <a:alpha val="58000"/>
                </a:srgbClr>
              </a:gs>
              <a:gs pos="100000">
                <a:srgbClr val="FFC000">
                  <a:alpha val="58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27" name="Group 28">
            <a:extLst>
              <a:ext uri="{FF2B5EF4-FFF2-40B4-BE49-F238E27FC236}">
                <a16:creationId xmlns="" xmlns:a16="http://schemas.microsoft.com/office/drawing/2014/main" id="{FDC614B0-817F-42E7-B2E8-A7CE0CDD0A44}"/>
              </a:ext>
            </a:extLst>
          </p:cNvPr>
          <p:cNvGrpSpPr/>
          <p:nvPr/>
        </p:nvGrpSpPr>
        <p:grpSpPr>
          <a:xfrm>
            <a:off x="264192" y="2043484"/>
            <a:ext cx="6403286" cy="5797262"/>
            <a:chOff x="5300281" y="5407493"/>
            <a:chExt cx="1879700" cy="1701800"/>
          </a:xfrm>
          <a:solidFill>
            <a:schemeClr val="bg1">
              <a:alpha val="7000"/>
            </a:schemeClr>
          </a:solidFill>
          <a:effectLst/>
        </p:grpSpPr>
        <p:sp>
          <p:nvSpPr>
            <p:cNvPr id="28" name="Oval 31">
              <a:extLst>
                <a:ext uri="{FF2B5EF4-FFF2-40B4-BE49-F238E27FC236}">
                  <a16:creationId xmlns="" xmlns:a16="http://schemas.microsoft.com/office/drawing/2014/main" id="{DABE6E4F-BFA2-498F-B8CC-FB2B43C734A9}"/>
                </a:ext>
              </a:extLst>
            </p:cNvPr>
            <p:cNvSpPr/>
            <p:nvPr/>
          </p:nvSpPr>
          <p:spPr>
            <a:xfrm rot="19500000" flipH="1">
              <a:off x="5300281" y="5725344"/>
              <a:ext cx="1879700" cy="10660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400"/>
            </a:p>
          </p:txBody>
        </p:sp>
        <p:sp>
          <p:nvSpPr>
            <p:cNvPr id="29" name="Oval 29">
              <a:extLst>
                <a:ext uri="{FF2B5EF4-FFF2-40B4-BE49-F238E27FC236}">
                  <a16:creationId xmlns="" xmlns:a16="http://schemas.microsoft.com/office/drawing/2014/main" id="{2CB27205-216B-4E98-B4F0-E93F799AACDE}"/>
                </a:ext>
              </a:extLst>
            </p:cNvPr>
            <p:cNvSpPr/>
            <p:nvPr/>
          </p:nvSpPr>
          <p:spPr>
            <a:xfrm rot="2100000">
              <a:off x="5300281" y="5725344"/>
              <a:ext cx="1879700" cy="10660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400"/>
            </a:p>
          </p:txBody>
        </p:sp>
        <p:sp>
          <p:nvSpPr>
            <p:cNvPr id="30" name="Oval 30">
              <a:extLst>
                <a:ext uri="{FF2B5EF4-FFF2-40B4-BE49-F238E27FC236}">
                  <a16:creationId xmlns="" xmlns:a16="http://schemas.microsoft.com/office/drawing/2014/main" id="{E3C6045A-420C-4609-B409-988729125E88}"/>
                </a:ext>
              </a:extLst>
            </p:cNvPr>
            <p:cNvSpPr/>
            <p:nvPr/>
          </p:nvSpPr>
          <p:spPr>
            <a:xfrm rot="5400000" flipH="1">
              <a:off x="5389231" y="5775793"/>
              <a:ext cx="1701800" cy="9652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40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155572EF-5323-455E-BDAE-D7A7F294F7E9}"/>
              </a:ext>
            </a:extLst>
          </p:cNvPr>
          <p:cNvSpPr txBox="1"/>
          <p:nvPr/>
        </p:nvSpPr>
        <p:spPr>
          <a:xfrm>
            <a:off x="910202" y="1554873"/>
            <a:ext cx="50477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Surgical Guide Stent</a:t>
            </a:r>
            <a:endParaRPr lang="en-US" sz="6600" b="1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49" name="Rectangle 31">
            <a:extLst>
              <a:ext uri="{FF2B5EF4-FFF2-40B4-BE49-F238E27FC236}">
                <a16:creationId xmlns="" xmlns:a16="http://schemas.microsoft.com/office/drawing/2014/main" id="{41F500E2-FE27-4C65-9B79-C83828A0F2D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0" name="Rectangle 32">
            <a:extLst>
              <a:ext uri="{FF2B5EF4-FFF2-40B4-BE49-F238E27FC236}">
                <a16:creationId xmlns="" xmlns:a16="http://schemas.microsoft.com/office/drawing/2014/main" id="{060AE2B4-8671-40E0-8FBF-D363024BE32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8" name="Group 52">
            <a:extLst>
              <a:ext uri="{FF2B5EF4-FFF2-40B4-BE49-F238E27FC236}">
                <a16:creationId xmlns="" xmlns:a16="http://schemas.microsoft.com/office/drawing/2014/main" id="{AE96AF21-C9B5-4F18-B3D9-A3229C305025}"/>
              </a:ext>
            </a:extLst>
          </p:cNvPr>
          <p:cNvGrpSpPr/>
          <p:nvPr/>
        </p:nvGrpSpPr>
        <p:grpSpPr>
          <a:xfrm>
            <a:off x="941941" y="9576290"/>
            <a:ext cx="316409" cy="215444"/>
            <a:chOff x="1020727" y="6497661"/>
            <a:chExt cx="316409" cy="215444"/>
          </a:xfrm>
        </p:grpSpPr>
        <p:sp>
          <p:nvSpPr>
            <p:cNvPr id="59" name="Freeform 62">
              <a:extLst>
                <a:ext uri="{FF2B5EF4-FFF2-40B4-BE49-F238E27FC236}">
                  <a16:creationId xmlns="" xmlns:a16="http://schemas.microsoft.com/office/drawing/2014/main" id="{FE8B151F-F973-4005-942F-D1A040F51B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7FC85827-E1E5-4EFB-8BFC-D7D654D818A7}"/>
                </a:ext>
              </a:extLst>
            </p:cNvPr>
            <p:cNvSpPr txBox="1"/>
            <p:nvPr/>
          </p:nvSpPr>
          <p:spPr>
            <a:xfrm>
              <a:off x="1152405" y="6497661"/>
              <a:ext cx="18473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id-ID" sz="800" b="0" spc="300" dirty="0">
                <a:solidFill>
                  <a:schemeClr val="bg1">
                    <a:lumMod val="50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 Light" panose="020B0306030504020204" pitchFamily="34" charset="0"/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F1340E38-A5BE-466D-A508-664F787DE6D9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2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62" name="Straight Connector 66">
            <a:extLst>
              <a:ext uri="{FF2B5EF4-FFF2-40B4-BE49-F238E27FC236}">
                <a16:creationId xmlns="" xmlns:a16="http://schemas.microsoft.com/office/drawing/2014/main" id="{8B919B50-D794-4AF8-9CE3-1E15428EB0FB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79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95" r="25095"/>
          <a:stretch>
            <a:fillRect/>
          </a:stretch>
        </p:blipFill>
        <p:spPr>
          <a:xfrm>
            <a:off x="-19050" y="18149"/>
            <a:ext cx="6858000" cy="9334500"/>
          </a:xfrm>
        </p:spPr>
      </p:pic>
      <p:sp>
        <p:nvSpPr>
          <p:cNvPr id="8" name="Freeform 7"/>
          <p:cNvSpPr/>
          <p:nvPr/>
        </p:nvSpPr>
        <p:spPr>
          <a:xfrm>
            <a:off x="-8171" y="6259"/>
            <a:ext cx="6858000" cy="9334305"/>
          </a:xfrm>
          <a:custGeom>
            <a:avLst/>
            <a:gdLst>
              <a:gd name="connsiteX0" fmla="*/ 0 w 6858000"/>
              <a:gd name="connsiteY0" fmla="*/ 0 h 9334305"/>
              <a:gd name="connsiteX1" fmla="*/ 6858000 w 6858000"/>
              <a:gd name="connsiteY1" fmla="*/ 0 h 9334305"/>
              <a:gd name="connsiteX2" fmla="*/ 6858000 w 6858000"/>
              <a:gd name="connsiteY2" fmla="*/ 3191787 h 9334305"/>
              <a:gd name="connsiteX3" fmla="*/ 0 w 6858000"/>
              <a:gd name="connsiteY3" fmla="*/ 9334305 h 9334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9334305">
                <a:moveTo>
                  <a:pt x="0" y="0"/>
                </a:moveTo>
                <a:lnTo>
                  <a:pt x="6858000" y="0"/>
                </a:lnTo>
                <a:lnTo>
                  <a:pt x="6858000" y="3191787"/>
                </a:lnTo>
                <a:lnTo>
                  <a:pt x="0" y="9334305"/>
                </a:lnTo>
                <a:close/>
              </a:path>
            </a:pathLst>
          </a:custGeom>
          <a:solidFill>
            <a:schemeClr val="tx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arallelogram 13"/>
          <p:cNvSpPr/>
          <p:nvPr/>
        </p:nvSpPr>
        <p:spPr>
          <a:xfrm>
            <a:off x="3337996" y="5186743"/>
            <a:ext cx="1498073" cy="733450"/>
          </a:xfrm>
          <a:prstGeom prst="parallelogram">
            <a:avLst>
              <a:gd name="adj" fmla="val 1112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01</a:t>
            </a:r>
          </a:p>
        </p:txBody>
      </p:sp>
      <p:sp>
        <p:nvSpPr>
          <p:cNvPr id="15" name="Parallelogram 14"/>
          <p:cNvSpPr/>
          <p:nvPr/>
        </p:nvSpPr>
        <p:spPr>
          <a:xfrm>
            <a:off x="2261136" y="6143364"/>
            <a:ext cx="1498073" cy="733450"/>
          </a:xfrm>
          <a:prstGeom prst="parallelogram">
            <a:avLst>
              <a:gd name="adj" fmla="val 1112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0</a:t>
            </a:r>
            <a:r>
              <a:rPr lang="en-US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</a:t>
            </a:r>
            <a:endParaRPr lang="id-ID" sz="1400" dirty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" name="Parallelogram 15"/>
          <p:cNvSpPr/>
          <p:nvPr/>
        </p:nvSpPr>
        <p:spPr>
          <a:xfrm>
            <a:off x="1196050" y="7099985"/>
            <a:ext cx="1498073" cy="733450"/>
          </a:xfrm>
          <a:prstGeom prst="parallelogram">
            <a:avLst>
              <a:gd name="adj" fmla="val 1112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0</a:t>
            </a:r>
            <a:r>
              <a:rPr lang="en-US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</a:t>
            </a:r>
            <a:endParaRPr lang="id-ID" sz="1400" dirty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7" name="Parallelogram 16"/>
          <p:cNvSpPr/>
          <p:nvPr/>
        </p:nvSpPr>
        <p:spPr>
          <a:xfrm>
            <a:off x="138610" y="8056605"/>
            <a:ext cx="1498073" cy="733450"/>
          </a:xfrm>
          <a:prstGeom prst="parallelogram">
            <a:avLst>
              <a:gd name="adj" fmla="val 1112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0</a:t>
            </a:r>
            <a:r>
              <a:rPr lang="en-US" sz="140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4</a:t>
            </a:r>
            <a:endParaRPr lang="id-ID" sz="1400" dirty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35A688B5-5A47-47DB-80CB-ED76500C61A1}"/>
              </a:ext>
            </a:extLst>
          </p:cNvPr>
          <p:cNvSpPr txBox="1"/>
          <p:nvPr/>
        </p:nvSpPr>
        <p:spPr>
          <a:xfrm>
            <a:off x="337760" y="2138195"/>
            <a:ext cx="50477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+mj-ea"/>
                <a:ea typeface="+mj-ea"/>
                <a:cs typeface="Roboto Black" panose="02000000000000000000" pitchFamily="2" charset="0"/>
              </a:rPr>
              <a:t>CONTENTS</a:t>
            </a:r>
            <a:endParaRPr lang="en-US" sz="6000" b="1" dirty="0">
              <a:solidFill>
                <a:schemeClr val="bg1"/>
              </a:solidFill>
              <a:latin typeface="+mj-ea"/>
              <a:ea typeface="+mj-ea"/>
              <a:cs typeface="Roboto Black" panose="02000000000000000000" pitchFamily="2" charset="0"/>
            </a:endParaRPr>
          </a:p>
        </p:txBody>
      </p:sp>
      <p:sp>
        <p:nvSpPr>
          <p:cNvPr id="26" name="Text Placeholder 2">
            <a:extLst>
              <a:ext uri="{FF2B5EF4-FFF2-40B4-BE49-F238E27FC236}">
                <a16:creationId xmlns="" xmlns:a16="http://schemas.microsoft.com/office/drawing/2014/main" id="{42518DA9-78AD-45FB-AEBA-02A21ED6E001}"/>
              </a:ext>
            </a:extLst>
          </p:cNvPr>
          <p:cNvSpPr txBox="1">
            <a:spLocks/>
          </p:cNvSpPr>
          <p:nvPr/>
        </p:nvSpPr>
        <p:spPr>
          <a:xfrm>
            <a:off x="4566744" y="5424719"/>
            <a:ext cx="2189813" cy="283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Full Case Planning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7" name="Rectangle 15">
            <a:extLst>
              <a:ext uri="{FF2B5EF4-FFF2-40B4-BE49-F238E27FC236}">
                <a16:creationId xmlns="" xmlns:a16="http://schemas.microsoft.com/office/drawing/2014/main" id="{AC7487F7-C3E8-400A-BFD1-3D72B38671E8}"/>
              </a:ext>
            </a:extLst>
          </p:cNvPr>
          <p:cNvSpPr/>
          <p:nvPr/>
        </p:nvSpPr>
        <p:spPr>
          <a:xfrm>
            <a:off x="4566744" y="5708634"/>
            <a:ext cx="2103823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1-1 </a:t>
            </a:r>
            <a:r>
              <a:rPr 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제작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1-2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28" name="Text Placeholder 2">
            <a:extLst>
              <a:ext uri="{FF2B5EF4-FFF2-40B4-BE49-F238E27FC236}">
                <a16:creationId xmlns="" xmlns:a16="http://schemas.microsoft.com/office/drawing/2014/main" id="{4735A597-DE18-4ADC-A045-D8991A3DE2B9}"/>
              </a:ext>
            </a:extLst>
          </p:cNvPr>
          <p:cNvSpPr txBox="1">
            <a:spLocks/>
          </p:cNvSpPr>
          <p:nvPr/>
        </p:nvSpPr>
        <p:spPr>
          <a:xfrm>
            <a:off x="3484704" y="6430559"/>
            <a:ext cx="1943518" cy="332202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OverDenture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CT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0" name="Text Placeholder 2">
            <a:extLst>
              <a:ext uri="{FF2B5EF4-FFF2-40B4-BE49-F238E27FC236}">
                <a16:creationId xmlns="" xmlns:a16="http://schemas.microsoft.com/office/drawing/2014/main" id="{1B128B66-7A67-4CC1-A114-404B834E966F}"/>
              </a:ext>
            </a:extLst>
          </p:cNvPr>
          <p:cNvSpPr txBox="1">
            <a:spLocks/>
          </p:cNvSpPr>
          <p:nvPr/>
        </p:nvSpPr>
        <p:spPr>
          <a:xfrm>
            <a:off x="2417904" y="7344959"/>
            <a:ext cx="1498073" cy="283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주문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Process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2" name="Text Placeholder 2">
            <a:extLst>
              <a:ext uri="{FF2B5EF4-FFF2-40B4-BE49-F238E27FC236}">
                <a16:creationId xmlns="" xmlns:a16="http://schemas.microsoft.com/office/drawing/2014/main" id="{35FCB738-B508-492B-823E-E7179CCA5432}"/>
              </a:ext>
            </a:extLst>
          </p:cNvPr>
          <p:cNvSpPr txBox="1">
            <a:spLocks/>
          </p:cNvSpPr>
          <p:nvPr/>
        </p:nvSpPr>
        <p:spPr>
          <a:xfrm>
            <a:off x="1335864" y="8289839"/>
            <a:ext cx="2226369" cy="283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Milling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CenterQ&amp;A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4" name="Rectangle 31">
            <a:extLst>
              <a:ext uri="{FF2B5EF4-FFF2-40B4-BE49-F238E27FC236}">
                <a16:creationId xmlns="" xmlns:a16="http://schemas.microsoft.com/office/drawing/2014/main" id="{10846F06-45BC-44B3-8C1B-56312C44521D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5" name="Rectangle 32">
            <a:extLst>
              <a:ext uri="{FF2B5EF4-FFF2-40B4-BE49-F238E27FC236}">
                <a16:creationId xmlns="" xmlns:a16="http://schemas.microsoft.com/office/drawing/2014/main" id="{F99DC38E-36AE-467D-AC13-E060E86F9275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43" name="Group 52">
            <a:extLst>
              <a:ext uri="{FF2B5EF4-FFF2-40B4-BE49-F238E27FC236}">
                <a16:creationId xmlns="" xmlns:a16="http://schemas.microsoft.com/office/drawing/2014/main" id="{BBF02515-2AB3-4CC2-9A5B-654C714B693D}"/>
              </a:ext>
            </a:extLst>
          </p:cNvPr>
          <p:cNvGrpSpPr/>
          <p:nvPr/>
        </p:nvGrpSpPr>
        <p:grpSpPr>
          <a:xfrm>
            <a:off x="941941" y="9576290"/>
            <a:ext cx="316409" cy="215444"/>
            <a:chOff x="1020727" y="6497661"/>
            <a:chExt cx="316409" cy="215444"/>
          </a:xfrm>
        </p:grpSpPr>
        <p:sp>
          <p:nvSpPr>
            <p:cNvPr id="44" name="Freeform 62">
              <a:extLst>
                <a:ext uri="{FF2B5EF4-FFF2-40B4-BE49-F238E27FC236}">
                  <a16:creationId xmlns="" xmlns:a16="http://schemas.microsoft.com/office/drawing/2014/main" id="{82722C33-CC85-41BB-BC02-A9C5F5E7D9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57895CC9-9893-48DB-9311-FE1D743E4641}"/>
                </a:ext>
              </a:extLst>
            </p:cNvPr>
            <p:cNvSpPr txBox="1"/>
            <p:nvPr/>
          </p:nvSpPr>
          <p:spPr>
            <a:xfrm>
              <a:off x="1152405" y="6497661"/>
              <a:ext cx="18473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id-ID" sz="800" b="0" spc="300" dirty="0">
                <a:solidFill>
                  <a:schemeClr val="bg1">
                    <a:lumMod val="50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 Light" panose="020B0306030504020204" pitchFamily="34" charset="0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C2A202AF-293B-4DB8-930E-E5F0646C94A3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3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47" name="Straight Connector 66">
            <a:extLst>
              <a:ext uri="{FF2B5EF4-FFF2-40B4-BE49-F238E27FC236}">
                <a16:creationId xmlns="" xmlns:a16="http://schemas.microsoft.com/office/drawing/2014/main" id="{6F1119F0-00B5-4A74-BEDC-088D6035EC9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3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Line"/>
          <p:cNvSpPr/>
          <p:nvPr/>
        </p:nvSpPr>
        <p:spPr>
          <a:xfrm flipV="1">
            <a:off x="2155795" y="3015094"/>
            <a:ext cx="0" cy="2802695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9" name="Rectangle"/>
          <p:cNvSpPr/>
          <p:nvPr/>
        </p:nvSpPr>
        <p:spPr>
          <a:xfrm>
            <a:off x="423018" y="1248380"/>
            <a:ext cx="6022873" cy="381615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 w="12700">
            <a:miter lim="400000"/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88BFA8"/>
                </a:solidFill>
                <a:uFill>
                  <a:solidFill>
                    <a:srgbClr val="88BFA8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713" name="Rectangle"/>
          <p:cNvSpPr/>
          <p:nvPr/>
        </p:nvSpPr>
        <p:spPr>
          <a:xfrm>
            <a:off x="1204524" y="2465117"/>
            <a:ext cx="1913604" cy="381615"/>
          </a:xfrm>
          <a:prstGeom prst="roundRect">
            <a:avLst>
              <a:gd name="adj" fmla="val 0"/>
            </a:avLst>
          </a:prstGeom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714" name="Rectangle"/>
          <p:cNvSpPr/>
          <p:nvPr/>
        </p:nvSpPr>
        <p:spPr>
          <a:xfrm>
            <a:off x="1211682" y="4358123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15" name="Rectangle"/>
          <p:cNvSpPr/>
          <p:nvPr/>
        </p:nvSpPr>
        <p:spPr>
          <a:xfrm>
            <a:off x="1211682" y="5023631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16" name="Rectangle"/>
          <p:cNvSpPr/>
          <p:nvPr/>
        </p:nvSpPr>
        <p:spPr>
          <a:xfrm>
            <a:off x="1211682" y="3146924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24" name="Line"/>
          <p:cNvSpPr/>
          <p:nvPr/>
        </p:nvSpPr>
        <p:spPr>
          <a:xfrm flipH="1" flipV="1">
            <a:off x="4626432" y="2156653"/>
            <a:ext cx="0" cy="116110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5" name="Line"/>
          <p:cNvSpPr/>
          <p:nvPr/>
        </p:nvSpPr>
        <p:spPr>
          <a:xfrm flipH="1" flipV="1">
            <a:off x="2155795" y="2162779"/>
            <a:ext cx="0" cy="116110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6" name="Rectangle"/>
          <p:cNvSpPr/>
          <p:nvPr/>
        </p:nvSpPr>
        <p:spPr>
          <a:xfrm>
            <a:off x="3724937" y="2465117"/>
            <a:ext cx="1913604" cy="381615"/>
          </a:xfrm>
          <a:prstGeom prst="roundRect">
            <a:avLst>
              <a:gd name="adj" fmla="val 0"/>
            </a:avLst>
          </a:prstGeom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727" name="Line"/>
          <p:cNvSpPr/>
          <p:nvPr/>
        </p:nvSpPr>
        <p:spPr>
          <a:xfrm flipV="1">
            <a:off x="2148469" y="2155063"/>
            <a:ext cx="2477963" cy="0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8" name="Line"/>
          <p:cNvSpPr/>
          <p:nvPr/>
        </p:nvSpPr>
        <p:spPr>
          <a:xfrm flipV="1">
            <a:off x="3426282" y="1778732"/>
            <a:ext cx="0" cy="379078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1" name="Line"/>
          <p:cNvSpPr/>
          <p:nvPr/>
        </p:nvSpPr>
        <p:spPr>
          <a:xfrm flipH="1" flipV="1">
            <a:off x="2161238" y="5790174"/>
            <a:ext cx="9448" cy="2695240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2" name="Rectangle"/>
          <p:cNvSpPr/>
          <p:nvPr/>
        </p:nvSpPr>
        <p:spPr>
          <a:xfrm>
            <a:off x="1224427" y="5694302"/>
            <a:ext cx="1913604" cy="103279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733" name="Rectangle"/>
          <p:cNvSpPr/>
          <p:nvPr/>
        </p:nvSpPr>
        <p:spPr>
          <a:xfrm>
            <a:off x="1211682" y="6986572"/>
            <a:ext cx="1946036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307">
              <a:solidFill>
                <a:schemeClr val="tx1"/>
              </a:solidFill>
            </a:endParaRPr>
          </a:p>
        </p:txBody>
      </p:sp>
      <p:sp>
        <p:nvSpPr>
          <p:cNvPr id="734" name="Circle"/>
          <p:cNvSpPr/>
          <p:nvPr/>
        </p:nvSpPr>
        <p:spPr>
          <a:xfrm>
            <a:off x="1707979" y="7744059"/>
            <a:ext cx="895965" cy="895965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>
              <a:solidFill>
                <a:schemeClr val="lt1"/>
              </a:solidFill>
            </a:endParaRPr>
          </a:p>
        </p:txBody>
      </p:sp>
      <p:sp>
        <p:nvSpPr>
          <p:cNvPr id="743" name="Task One"/>
          <p:cNvSpPr/>
          <p:nvPr/>
        </p:nvSpPr>
        <p:spPr>
          <a:xfrm>
            <a:off x="1728793" y="2555150"/>
            <a:ext cx="1089538" cy="201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307" dirty="0" err="1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Waxrim</a:t>
            </a:r>
            <a:r>
              <a:rPr lang="en-US" sz="1307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1307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제작</a:t>
            </a:r>
            <a:endParaRPr sz="1307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4" name="Task Two"/>
          <p:cNvSpPr/>
          <p:nvPr/>
        </p:nvSpPr>
        <p:spPr>
          <a:xfrm>
            <a:off x="4174563" y="2564221"/>
            <a:ext cx="1089538" cy="201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307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복제 </a:t>
            </a:r>
            <a:r>
              <a:rPr lang="en-US" altLang="ko-KR" sz="1307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Denture</a:t>
            </a:r>
            <a:endParaRPr sz="1307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5" name="Task Three"/>
          <p:cNvSpPr/>
          <p:nvPr/>
        </p:nvSpPr>
        <p:spPr>
          <a:xfrm>
            <a:off x="1244368" y="5081374"/>
            <a:ext cx="1857897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9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환자 내원하여  </a:t>
            </a:r>
            <a:r>
              <a:rPr lang="en-US" altLang="ko-KR" sz="900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Waxrim</a:t>
            </a:r>
            <a:r>
              <a:rPr lang="en-US" altLang="ko-KR" sz="9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시적 후 </a:t>
            </a:r>
            <a:r>
              <a:rPr lang="en-US" altLang="ko-KR" sz="9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r>
              <a:rPr lang="ko-KR" altLang="en-US" sz="9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촬영</a:t>
            </a:r>
            <a:endParaRPr lang="en-US" altLang="ko-KR" sz="9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7" name="Project Name"/>
          <p:cNvSpPr/>
          <p:nvPr/>
        </p:nvSpPr>
        <p:spPr>
          <a:xfrm>
            <a:off x="2680313" y="1332356"/>
            <a:ext cx="1682561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FFFFFF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2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전악</a:t>
            </a:r>
            <a:r>
              <a:rPr lang="ko-KR" altLang="en-US" sz="12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12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무치악</a:t>
            </a:r>
            <a:r>
              <a:rPr lang="ko-KR" altLang="en-US" sz="12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en-US" altLang="ko-KR" sz="12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Planning </a:t>
            </a:r>
          </a:p>
        </p:txBody>
      </p:sp>
      <p:sp>
        <p:nvSpPr>
          <p:cNvPr id="754" name="Title Here"/>
          <p:cNvSpPr/>
          <p:nvPr/>
        </p:nvSpPr>
        <p:spPr>
          <a:xfrm>
            <a:off x="1067577" y="4486539"/>
            <a:ext cx="2238190" cy="153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altLang="ko-KR" sz="10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Waxrim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제작 후 치과로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배송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7" name="Title Here"/>
          <p:cNvSpPr/>
          <p:nvPr/>
        </p:nvSpPr>
        <p:spPr>
          <a:xfrm>
            <a:off x="1200402" y="3308166"/>
            <a:ext cx="1925173" cy="12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24889" marR="24889" algn="ctr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Milling Center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접수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1" name="Title Here"/>
          <p:cNvSpPr/>
          <p:nvPr/>
        </p:nvSpPr>
        <p:spPr>
          <a:xfrm>
            <a:off x="1222988" y="6006771"/>
            <a:ext cx="1921136" cy="415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9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상하악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모델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9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axrim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bite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포함 하여 센터로 배송 후 재촬영 한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홈페이지에 업로드</a:t>
            </a:r>
            <a:endParaRPr lang="ko-KR" altLang="en-US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2" name="Title Here"/>
          <p:cNvSpPr/>
          <p:nvPr/>
        </p:nvSpPr>
        <p:spPr>
          <a:xfrm>
            <a:off x="1394749" y="7038879"/>
            <a:ext cx="166739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기공물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받은 후 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Planning</a:t>
            </a:r>
          </a:p>
          <a:p>
            <a:pPr algn="ctr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제작기간  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7~10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SubTask">
            <a:extLst>
              <a:ext uri="{FF2B5EF4-FFF2-40B4-BE49-F238E27FC236}">
                <a16:creationId xmlns="" xmlns:a16="http://schemas.microsoft.com/office/drawing/2014/main" id="{110EFA90-FC05-491F-9C5C-3727FFBB33A3}"/>
              </a:ext>
            </a:extLst>
          </p:cNvPr>
          <p:cNvSpPr/>
          <p:nvPr/>
        </p:nvSpPr>
        <p:spPr>
          <a:xfrm>
            <a:off x="1757909" y="8120666"/>
            <a:ext cx="936956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100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총 </a:t>
            </a:r>
            <a:r>
              <a:rPr lang="en-US" altLang="ko-KR" sz="1100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12</a:t>
            </a:r>
            <a:r>
              <a:rPr lang="ko-KR" altLang="en-US" sz="1100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 소요</a:t>
            </a:r>
            <a:endParaRPr sz="1100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06CD6CD0-2035-470D-97DC-0E85B5FF7179}"/>
              </a:ext>
            </a:extLst>
          </p:cNvPr>
          <p:cNvSpPr txBox="1"/>
          <p:nvPr/>
        </p:nvSpPr>
        <p:spPr>
          <a:xfrm>
            <a:off x="2299203" y="299894"/>
            <a:ext cx="2270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Process</a:t>
            </a:r>
            <a:endParaRPr lang="en-US" sz="32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84" name="Rectangle 31">
            <a:extLst>
              <a:ext uri="{FF2B5EF4-FFF2-40B4-BE49-F238E27FC236}">
                <a16:creationId xmlns="" xmlns:a16="http://schemas.microsoft.com/office/drawing/2014/main" id="{DC96BDF5-E523-4C52-A7A2-CE072F8070FA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5" name="Rectangle 32">
            <a:extLst>
              <a:ext uri="{FF2B5EF4-FFF2-40B4-BE49-F238E27FC236}">
                <a16:creationId xmlns="" xmlns:a16="http://schemas.microsoft.com/office/drawing/2014/main" id="{C49F6289-910E-4D77-B990-10308B4596BB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93" name="Group 52">
            <a:extLst>
              <a:ext uri="{FF2B5EF4-FFF2-40B4-BE49-F238E27FC236}">
                <a16:creationId xmlns="" xmlns:a16="http://schemas.microsoft.com/office/drawing/2014/main" id="{3CF9C033-D6FA-4B6B-9352-0C948F93B507}"/>
              </a:ext>
            </a:extLst>
          </p:cNvPr>
          <p:cNvGrpSpPr/>
          <p:nvPr/>
        </p:nvGrpSpPr>
        <p:grpSpPr>
          <a:xfrm>
            <a:off x="941941" y="9510977"/>
            <a:ext cx="1308603" cy="384721"/>
            <a:chOff x="1020727" y="6454119"/>
            <a:chExt cx="1308603" cy="384721"/>
          </a:xfrm>
        </p:grpSpPr>
        <p:sp>
          <p:nvSpPr>
            <p:cNvPr id="94" name="Freeform 62">
              <a:extLst>
                <a:ext uri="{FF2B5EF4-FFF2-40B4-BE49-F238E27FC236}">
                  <a16:creationId xmlns="" xmlns:a16="http://schemas.microsoft.com/office/drawing/2014/main" id="{1F421301-44A4-41FD-B7AB-9D51B586D6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="" xmlns:a16="http://schemas.microsoft.com/office/drawing/2014/main" id="{B2E0FCC6-70BF-4063-94F7-19546D3C1CA7}"/>
                </a:ext>
              </a:extLst>
            </p:cNvPr>
            <p:cNvSpPr txBox="1"/>
            <p:nvPr/>
          </p:nvSpPr>
          <p:spPr>
            <a:xfrm>
              <a:off x="1152405" y="6454119"/>
              <a:ext cx="1176925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Full Case Planning</a:t>
              </a:r>
              <a:endParaRPr lang="id-ID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endParaRPr lang="id-ID" sz="800" b="0" spc="300" dirty="0">
                <a:solidFill>
                  <a:schemeClr val="bg1">
                    <a:lumMod val="50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 Light" panose="020B0306030504020204" pitchFamily="34" charset="0"/>
              </a:endParaRPr>
            </a:p>
          </p:txBody>
        </p:sp>
      </p:grp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4A6D546B-5635-46D7-BFA6-F2AC47C12DA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4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97" name="Straight Connector 66">
            <a:extLst>
              <a:ext uri="{FF2B5EF4-FFF2-40B4-BE49-F238E27FC236}">
                <a16:creationId xmlns="" xmlns:a16="http://schemas.microsoft.com/office/drawing/2014/main" id="{15510091-752F-42FA-BE06-772FE79D6FF4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Line"/>
          <p:cNvSpPr/>
          <p:nvPr/>
        </p:nvSpPr>
        <p:spPr>
          <a:xfrm flipV="1">
            <a:off x="4640778" y="3015094"/>
            <a:ext cx="0" cy="2802695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Rectangle"/>
          <p:cNvSpPr/>
          <p:nvPr/>
        </p:nvSpPr>
        <p:spPr>
          <a:xfrm>
            <a:off x="3735850" y="3139195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0" name="Rectangle"/>
          <p:cNvSpPr/>
          <p:nvPr/>
        </p:nvSpPr>
        <p:spPr>
          <a:xfrm>
            <a:off x="3735850" y="3756213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 dirty="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1" name="Rectangle"/>
          <p:cNvSpPr/>
          <p:nvPr/>
        </p:nvSpPr>
        <p:spPr>
          <a:xfrm>
            <a:off x="3735850" y="4370377"/>
            <a:ext cx="1913604" cy="3816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3" name="Line"/>
          <p:cNvSpPr/>
          <p:nvPr/>
        </p:nvSpPr>
        <p:spPr>
          <a:xfrm flipH="1" flipV="1">
            <a:off x="4642757" y="5802084"/>
            <a:ext cx="4957" cy="2683329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marL="0" marR="0" algn="l" defTabSz="199111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523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Circle"/>
          <p:cNvSpPr/>
          <p:nvPr/>
        </p:nvSpPr>
        <p:spPr>
          <a:xfrm>
            <a:off x="4204548" y="7740199"/>
            <a:ext cx="895965" cy="895965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>
              <a:solidFill>
                <a:schemeClr val="lt1"/>
              </a:solidFill>
            </a:endParaRPr>
          </a:p>
        </p:txBody>
      </p:sp>
      <p:sp>
        <p:nvSpPr>
          <p:cNvPr id="137" name="Rectangle"/>
          <p:cNvSpPr/>
          <p:nvPr/>
        </p:nvSpPr>
        <p:spPr>
          <a:xfrm>
            <a:off x="3735850" y="4997078"/>
            <a:ext cx="1913604" cy="3816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tx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8" name="Task Three"/>
          <p:cNvSpPr/>
          <p:nvPr/>
        </p:nvSpPr>
        <p:spPr>
          <a:xfrm>
            <a:off x="3896969" y="5036846"/>
            <a:ext cx="1591312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 후 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Planning</a:t>
            </a:r>
          </a:p>
          <a:p>
            <a:pPr algn="ctr">
              <a:lnSpc>
                <a:spcPct val="100000"/>
              </a:lnSpc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제작기간  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0" name="Title Here"/>
          <p:cNvSpPr/>
          <p:nvPr/>
        </p:nvSpPr>
        <p:spPr>
          <a:xfrm>
            <a:off x="3799182" y="3199231"/>
            <a:ext cx="185027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치과측에서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복제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denture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준비 후 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CT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촬영</a:t>
            </a:r>
            <a:endParaRPr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1" name="Title Here"/>
          <p:cNvSpPr/>
          <p:nvPr/>
        </p:nvSpPr>
        <p:spPr>
          <a:xfrm>
            <a:off x="3419630" y="3832381"/>
            <a:ext cx="2555859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환자 </a:t>
            </a:r>
            <a:r>
              <a:rPr lang="ko-KR" altLang="en-US" sz="8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구강내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복제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enture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시적 한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endParaRPr lang="en-US" altLang="ko-KR" sz="8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복제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enture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찍은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</a:p>
        </p:txBody>
      </p:sp>
      <p:sp>
        <p:nvSpPr>
          <p:cNvPr id="142" name="Title Here"/>
          <p:cNvSpPr/>
          <p:nvPr/>
        </p:nvSpPr>
        <p:spPr>
          <a:xfrm>
            <a:off x="3675529" y="4514496"/>
            <a:ext cx="2045078" cy="12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24889" marR="24889" algn="ctr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Milling center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접수</a:t>
            </a:r>
          </a:p>
        </p:txBody>
      </p:sp>
      <p:sp>
        <p:nvSpPr>
          <p:cNvPr id="145" name="SubTask">
            <a:extLst>
              <a:ext uri="{FF2B5EF4-FFF2-40B4-BE49-F238E27FC236}">
                <a16:creationId xmlns="" xmlns:a16="http://schemas.microsoft.com/office/drawing/2014/main" id="{110EFA90-FC05-491F-9C5C-3727FFBB33A3}"/>
              </a:ext>
            </a:extLst>
          </p:cNvPr>
          <p:cNvSpPr/>
          <p:nvPr/>
        </p:nvSpPr>
        <p:spPr>
          <a:xfrm>
            <a:off x="4268992" y="8109112"/>
            <a:ext cx="936956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200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총 </a:t>
            </a:r>
            <a:r>
              <a:rPr lang="en-US" altLang="ko-KR" sz="12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7</a:t>
            </a:r>
            <a:r>
              <a:rPr lang="ko-KR" altLang="en-US" sz="1200" dirty="0" smtClean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 소요</a:t>
            </a:r>
            <a:endParaRPr sz="1200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1" name="Rectangle"/>
          <p:cNvSpPr/>
          <p:nvPr/>
        </p:nvSpPr>
        <p:spPr>
          <a:xfrm>
            <a:off x="1211682" y="3757022"/>
            <a:ext cx="1913604" cy="3816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22123" tIns="22123" rIns="22123" bIns="22123" anchor="ctr"/>
          <a:lstStyle/>
          <a:p>
            <a:pPr marL="24889" marR="24889" algn="l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1100"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51" name="Title Here"/>
          <p:cNvSpPr/>
          <p:nvPr/>
        </p:nvSpPr>
        <p:spPr>
          <a:xfrm>
            <a:off x="1494772" y="3899759"/>
            <a:ext cx="1467344" cy="12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24889" marR="24889" algn="ctr" defTabSz="558616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ko-KR" altLang="en-US" sz="10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상하악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석고 모델 배송</a:t>
            </a:r>
            <a:endParaRPr lang="en-US" altLang="ko-KR" sz="1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개체 틀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3" b="14333"/>
          <a:stretch>
            <a:fillRect/>
          </a:stretch>
        </p:blipFill>
        <p:spPr/>
      </p:pic>
      <p:sp>
        <p:nvSpPr>
          <p:cNvPr id="62" name="Freeform: Shape 61">
            <a:extLst>
              <a:ext uri="{FF2B5EF4-FFF2-40B4-BE49-F238E27FC236}">
                <a16:creationId xmlns="" xmlns:a16="http://schemas.microsoft.com/office/drawing/2014/main" id="{2924D157-7087-4E6A-AA86-70575202A26F}"/>
              </a:ext>
            </a:extLst>
          </p:cNvPr>
          <p:cNvSpPr/>
          <p:nvPr/>
        </p:nvSpPr>
        <p:spPr>
          <a:xfrm>
            <a:off x="1" y="-22302"/>
            <a:ext cx="6880631" cy="4375110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75000"/>
                  <a:lumOff val="25000"/>
                  <a:alpha val="50000"/>
                </a:schemeClr>
              </a:gs>
              <a:gs pos="100000">
                <a:schemeClr val="tx1">
                  <a:lumMod val="65000"/>
                  <a:lumOff val="35000"/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CC4A06AF-EECC-446F-8537-CAB283221DB3}"/>
              </a:ext>
            </a:extLst>
          </p:cNvPr>
          <p:cNvSpPr/>
          <p:nvPr/>
        </p:nvSpPr>
        <p:spPr>
          <a:xfrm>
            <a:off x="1558863" y="4625426"/>
            <a:ext cx="687030" cy="68703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13" name="AutoShape 117">
            <a:extLst>
              <a:ext uri="{FF2B5EF4-FFF2-40B4-BE49-F238E27FC236}">
                <a16:creationId xmlns="" xmlns:a16="http://schemas.microsoft.com/office/drawing/2014/main" id="{E4AEAE2C-B624-44BE-A24E-78656136C80F}"/>
              </a:ext>
            </a:extLst>
          </p:cNvPr>
          <p:cNvSpPr>
            <a:spLocks/>
          </p:cNvSpPr>
          <p:nvPr/>
        </p:nvSpPr>
        <p:spPr bwMode="auto">
          <a:xfrm>
            <a:off x="1760646" y="4862581"/>
            <a:ext cx="283464" cy="212719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47672D36-9050-4D51-8009-83DB8939C3D3}"/>
              </a:ext>
            </a:extLst>
          </p:cNvPr>
          <p:cNvSpPr txBox="1">
            <a:spLocks/>
          </p:cNvSpPr>
          <p:nvPr/>
        </p:nvSpPr>
        <p:spPr>
          <a:xfrm>
            <a:off x="679368" y="5597993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상하악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석고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Model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21B227DD-005A-43F9-889F-96693DD20F24}"/>
              </a:ext>
            </a:extLst>
          </p:cNvPr>
          <p:cNvSpPr/>
          <p:nvPr/>
        </p:nvSpPr>
        <p:spPr>
          <a:xfrm>
            <a:off x="679368" y="5881908"/>
            <a:ext cx="244602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 접수 후 </a:t>
            </a:r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무치악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상태의 </a:t>
            </a:r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상하악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석고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Model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을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Milling Center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배송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D97E1437-6EA0-476A-A8FF-33527F539CC8}"/>
              </a:ext>
            </a:extLst>
          </p:cNvPr>
          <p:cNvSpPr/>
          <p:nvPr/>
        </p:nvSpPr>
        <p:spPr>
          <a:xfrm>
            <a:off x="4685872" y="4623636"/>
            <a:ext cx="687030" cy="68703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F755FA76-8483-49EE-A11D-A77BE9FED69F}"/>
              </a:ext>
            </a:extLst>
          </p:cNvPr>
          <p:cNvGrpSpPr/>
          <p:nvPr/>
        </p:nvGrpSpPr>
        <p:grpSpPr>
          <a:xfrm>
            <a:off x="4931991" y="4825177"/>
            <a:ext cx="194791" cy="283949"/>
            <a:chOff x="3582988" y="3510757"/>
            <a:chExt cx="319088" cy="465138"/>
          </a:xfrm>
          <a:solidFill>
            <a:schemeClr val="bg1"/>
          </a:solidFill>
        </p:grpSpPr>
        <p:sp>
          <p:nvSpPr>
            <p:cNvPr id="9" name="AutoShape 113">
              <a:extLst>
                <a:ext uri="{FF2B5EF4-FFF2-40B4-BE49-F238E27FC236}">
                  <a16:creationId xmlns="" xmlns:a16="http://schemas.microsoft.com/office/drawing/2014/main" id="{782712C2-DD8F-4C97-8AA9-6A893C4FF9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" name="AutoShape 114">
              <a:extLst>
                <a:ext uri="{FF2B5EF4-FFF2-40B4-BE49-F238E27FC236}">
                  <a16:creationId xmlns="" xmlns:a16="http://schemas.microsoft.com/office/drawing/2014/main" id="{80E41AD9-B7B7-40A0-9EB1-C9FCCAECE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FEBCD66A-55C6-41ED-9C83-7E42F5F6F23F}"/>
              </a:ext>
            </a:extLst>
          </p:cNvPr>
          <p:cNvSpPr/>
          <p:nvPr/>
        </p:nvSpPr>
        <p:spPr>
          <a:xfrm>
            <a:off x="1558863" y="6903409"/>
            <a:ext cx="687030" cy="68703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14BE1032-79B3-4669-9241-CBC56369024D}"/>
              </a:ext>
            </a:extLst>
          </p:cNvPr>
          <p:cNvGrpSpPr/>
          <p:nvPr/>
        </p:nvGrpSpPr>
        <p:grpSpPr>
          <a:xfrm>
            <a:off x="1760646" y="7105192"/>
            <a:ext cx="283464" cy="283464"/>
            <a:chOff x="8216107" y="2577307"/>
            <a:chExt cx="464344" cy="464344"/>
          </a:xfrm>
          <a:solidFill>
            <a:schemeClr val="bg1"/>
          </a:solidFill>
        </p:grpSpPr>
        <p:sp>
          <p:nvSpPr>
            <p:cNvPr id="27" name="AutoShape 52">
              <a:extLst>
                <a:ext uri="{FF2B5EF4-FFF2-40B4-BE49-F238E27FC236}">
                  <a16:creationId xmlns="" xmlns:a16="http://schemas.microsoft.com/office/drawing/2014/main" id="{B97D2BD1-5764-45FA-801B-17933603E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8" name="AutoShape 53">
              <a:extLst>
                <a:ext uri="{FF2B5EF4-FFF2-40B4-BE49-F238E27FC236}">
                  <a16:creationId xmlns="" xmlns:a16="http://schemas.microsoft.com/office/drawing/2014/main" id="{6101AF2E-CF93-473F-8E64-E5E61A32B9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54">
              <a:extLst>
                <a:ext uri="{FF2B5EF4-FFF2-40B4-BE49-F238E27FC236}">
                  <a16:creationId xmlns="" xmlns:a16="http://schemas.microsoft.com/office/drawing/2014/main" id="{68405711-EF53-455A-A944-F5F39364F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55">
              <a:extLst>
                <a:ext uri="{FF2B5EF4-FFF2-40B4-BE49-F238E27FC236}">
                  <a16:creationId xmlns="" xmlns:a16="http://schemas.microsoft.com/office/drawing/2014/main" id="{54BE8359-2727-4CD1-A044-8088D471F3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27761DBA-A5DE-4EDD-94D2-B647B5AE3843}"/>
              </a:ext>
            </a:extLst>
          </p:cNvPr>
          <p:cNvSpPr/>
          <p:nvPr/>
        </p:nvSpPr>
        <p:spPr>
          <a:xfrm>
            <a:off x="4685872" y="6927501"/>
            <a:ext cx="687030" cy="68703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C6CEAA2B-026D-49A5-8DF4-19A8F2478A9A}"/>
              </a:ext>
            </a:extLst>
          </p:cNvPr>
          <p:cNvGrpSpPr/>
          <p:nvPr/>
        </p:nvGrpSpPr>
        <p:grpSpPr>
          <a:xfrm>
            <a:off x="4905341" y="7129284"/>
            <a:ext cx="248091" cy="283464"/>
            <a:chOff x="9162373" y="3045147"/>
            <a:chExt cx="406400" cy="464344"/>
          </a:xfrm>
          <a:solidFill>
            <a:schemeClr val="bg1"/>
          </a:solidFill>
        </p:grpSpPr>
        <p:sp>
          <p:nvSpPr>
            <p:cNvPr id="20" name="AutoShape 48">
              <a:extLst>
                <a:ext uri="{FF2B5EF4-FFF2-40B4-BE49-F238E27FC236}">
                  <a16:creationId xmlns="" xmlns:a16="http://schemas.microsoft.com/office/drawing/2014/main" id="{AEE78685-7008-4303-8BC3-688F50B19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49">
              <a:extLst>
                <a:ext uri="{FF2B5EF4-FFF2-40B4-BE49-F238E27FC236}">
                  <a16:creationId xmlns="" xmlns:a16="http://schemas.microsoft.com/office/drawing/2014/main" id="{C3B55F9C-582A-4FCE-B3F3-14A8EBD6B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2" name="AutoShape 50">
              <a:extLst>
                <a:ext uri="{FF2B5EF4-FFF2-40B4-BE49-F238E27FC236}">
                  <a16:creationId xmlns="" xmlns:a16="http://schemas.microsoft.com/office/drawing/2014/main" id="{9A01B5E4-9E70-4270-8B31-3A977169D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51">
              <a:extLst>
                <a:ext uri="{FF2B5EF4-FFF2-40B4-BE49-F238E27FC236}">
                  <a16:creationId xmlns="" xmlns:a16="http://schemas.microsoft.com/office/drawing/2014/main" id="{A43D25AA-8A5D-4700-9E74-FF8EDADA6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D1CF64B1-0413-4A93-B8FE-A354473FB0A2}"/>
              </a:ext>
            </a:extLst>
          </p:cNvPr>
          <p:cNvGrpSpPr/>
          <p:nvPr/>
        </p:nvGrpSpPr>
        <p:grpSpPr>
          <a:xfrm>
            <a:off x="2725654" y="2836141"/>
            <a:ext cx="1406692" cy="1406692"/>
            <a:chOff x="5392654" y="2570079"/>
            <a:chExt cx="1406692" cy="1406692"/>
          </a:xfrm>
          <a:solidFill>
            <a:srgbClr val="92D050"/>
          </a:solidFill>
        </p:grpSpPr>
        <p:sp>
          <p:nvSpPr>
            <p:cNvPr id="52" name="Rectangle: Rounded Corners 51">
              <a:extLst>
                <a:ext uri="{FF2B5EF4-FFF2-40B4-BE49-F238E27FC236}">
                  <a16:creationId xmlns="" xmlns:a16="http://schemas.microsoft.com/office/drawing/2014/main" id="{2E232821-9D3A-4C43-BC5F-FBBF7B88979E}"/>
                </a:ext>
              </a:extLst>
            </p:cNvPr>
            <p:cNvSpPr/>
            <p:nvPr/>
          </p:nvSpPr>
          <p:spPr>
            <a:xfrm rot="2700000">
              <a:off x="5392654" y="2570079"/>
              <a:ext cx="1406692" cy="1406692"/>
            </a:xfrm>
            <a:prstGeom prst="roundRect">
              <a:avLst>
                <a:gd name="adj" fmla="val 30266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000">
                <a:latin typeface="Nexa Bold" panose="02000000000000000000" pitchFamily="50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1A67CB42-46EF-4CD9-90AB-957CF621DB45}"/>
                </a:ext>
              </a:extLst>
            </p:cNvPr>
            <p:cNvSpPr txBox="1"/>
            <p:nvPr/>
          </p:nvSpPr>
          <p:spPr>
            <a:xfrm>
              <a:off x="5658706" y="3042593"/>
              <a:ext cx="87459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err="1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Liberation Sans" panose="020B0604020202020204" pitchFamily="34" charset="0"/>
                </a:rPr>
                <a:t>Waxrim</a:t>
              </a:r>
              <a:endParaRPr lang="id-ID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endParaRPr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FEB0B1F-675B-488E-BC2D-4AF1CD1A72A9}"/>
              </a:ext>
            </a:extLst>
          </p:cNvPr>
          <p:cNvSpPr/>
          <p:nvPr/>
        </p:nvSpPr>
        <p:spPr>
          <a:xfrm>
            <a:off x="3303000" y="2226804"/>
            <a:ext cx="252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4385E053-1F7E-49DD-95C9-0D10D5498BAB}"/>
              </a:ext>
            </a:extLst>
          </p:cNvPr>
          <p:cNvSpPr txBox="1"/>
          <p:nvPr/>
        </p:nvSpPr>
        <p:spPr>
          <a:xfrm>
            <a:off x="1170676" y="876531"/>
            <a:ext cx="4768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PREPARATION</a:t>
            </a:r>
            <a:endParaRPr lang="en-US" sz="4400" b="1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60" name="Rectangle 31">
            <a:extLst>
              <a:ext uri="{FF2B5EF4-FFF2-40B4-BE49-F238E27FC236}">
                <a16:creationId xmlns="" xmlns:a16="http://schemas.microsoft.com/office/drawing/2014/main" id="{407FBB51-0D21-4E08-80C1-1BC641478A81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1" name="Rectangle 32">
            <a:extLst>
              <a:ext uri="{FF2B5EF4-FFF2-40B4-BE49-F238E27FC236}">
                <a16:creationId xmlns="" xmlns:a16="http://schemas.microsoft.com/office/drawing/2014/main" id="{7B1A0B3E-5534-406E-9728-A0FDB029934C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0" name="Group 52">
            <a:extLst>
              <a:ext uri="{FF2B5EF4-FFF2-40B4-BE49-F238E27FC236}">
                <a16:creationId xmlns="" xmlns:a16="http://schemas.microsoft.com/office/drawing/2014/main" id="{DE40AE47-2465-43A0-BDAC-55CCC8CB2EB0}"/>
              </a:ext>
            </a:extLst>
          </p:cNvPr>
          <p:cNvGrpSpPr/>
          <p:nvPr/>
        </p:nvGrpSpPr>
        <p:grpSpPr>
          <a:xfrm>
            <a:off x="941941" y="9503632"/>
            <a:ext cx="1266648" cy="295466"/>
            <a:chOff x="1020727" y="6425003"/>
            <a:chExt cx="1266648" cy="295466"/>
          </a:xfrm>
        </p:grpSpPr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EB0B5E06-1E24-4345-A74B-9B45744DFB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5FBEE20E-5084-447D-8CAE-8609CD6B8442}"/>
                </a:ext>
              </a:extLst>
            </p:cNvPr>
            <p:cNvSpPr txBox="1"/>
            <p:nvPr/>
          </p:nvSpPr>
          <p:spPr>
            <a:xfrm>
              <a:off x="1123274" y="6425003"/>
              <a:ext cx="116410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1-1 </a:t>
              </a:r>
              <a:r>
                <a:rPr lang="en-US" altLang="ko-KR" sz="1100" dirty="0" err="1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Waxrim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제작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endParaRP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B58386D4-2992-4FB8-97B5-F825E5ED6A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5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74" name="Straight Connector 66">
            <a:extLst>
              <a:ext uri="{FF2B5EF4-FFF2-40B4-BE49-F238E27FC236}">
                <a16:creationId xmlns="" xmlns:a16="http://schemas.microsoft.com/office/drawing/2014/main" id="{CB94E293-B111-4E77-BB7B-9FE147F935F1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 Placeholder 2">
            <a:extLst>
              <a:ext uri="{FF2B5EF4-FFF2-40B4-BE49-F238E27FC236}">
                <a16:creationId xmlns="" xmlns:a16="http://schemas.microsoft.com/office/drawing/2014/main" id="{5F4F68C9-A411-481E-A04A-7C43E87D5712}"/>
              </a:ext>
            </a:extLst>
          </p:cNvPr>
          <p:cNvSpPr txBox="1">
            <a:spLocks/>
          </p:cNvSpPr>
          <p:nvPr/>
        </p:nvSpPr>
        <p:spPr>
          <a:xfrm>
            <a:off x="3818808" y="5597993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Waxrim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6" name="Rectangle 15">
            <a:extLst>
              <a:ext uri="{FF2B5EF4-FFF2-40B4-BE49-F238E27FC236}">
                <a16:creationId xmlns="" xmlns:a16="http://schemas.microsoft.com/office/drawing/2014/main" id="{54DE5755-6F8C-433A-BAE0-523BDEA766AB}"/>
              </a:ext>
            </a:extLst>
          </p:cNvPr>
          <p:cNvSpPr/>
          <p:nvPr/>
        </p:nvSpPr>
        <p:spPr>
          <a:xfrm>
            <a:off x="3818808" y="5881908"/>
            <a:ext cx="244602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Milling Center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입고 후 당일 출고 후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치과로 배송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77" name="Text Placeholder 2">
            <a:extLst>
              <a:ext uri="{FF2B5EF4-FFF2-40B4-BE49-F238E27FC236}">
                <a16:creationId xmlns="" xmlns:a16="http://schemas.microsoft.com/office/drawing/2014/main" id="{CF69F91C-6694-4FD2-82EA-EC9E6E193912}"/>
              </a:ext>
            </a:extLst>
          </p:cNvPr>
          <p:cNvSpPr txBox="1">
            <a:spLocks/>
          </p:cNvSpPr>
          <p:nvPr/>
        </p:nvSpPr>
        <p:spPr>
          <a:xfrm>
            <a:off x="679368" y="7840837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CT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촬영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8" name="Rectangle 15">
            <a:extLst>
              <a:ext uri="{FF2B5EF4-FFF2-40B4-BE49-F238E27FC236}">
                <a16:creationId xmlns="" xmlns:a16="http://schemas.microsoft.com/office/drawing/2014/main" id="{10EB3187-4ACD-4AC4-A611-47CBA9345BD1}"/>
              </a:ext>
            </a:extLst>
          </p:cNvPr>
          <p:cNvSpPr/>
          <p:nvPr/>
        </p:nvSpPr>
        <p:spPr>
          <a:xfrm>
            <a:off x="620809" y="8124752"/>
            <a:ext cx="2682191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환자 </a:t>
            </a:r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재내원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후 </a:t>
            </a:r>
            <a:r>
              <a:rPr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시적 후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촬영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  <a:sym typeface="Wingdings" panose="05000000000000000000" pitchFamily="2" charset="2"/>
              </a:rPr>
              <a:t></a:t>
            </a:r>
            <a:r>
              <a:rPr lang="en-US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  <a:cs typeface="Segoe UI Light" panose="020B0502040204020203" pitchFamily="34" charset="0"/>
                <a:sym typeface="Wingdings" panose="05000000000000000000" pitchFamily="2" charset="2"/>
              </a:rPr>
              <a:t>M</a:t>
            </a:r>
            <a:r>
              <a:rPr lang="en-US" altLang="ko-KR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idline</a:t>
            </a:r>
            <a:r>
              <a:rPr lang="en-US" altLang="ko-KR" sz="11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en-US" altLang="ko-KR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Canine line </a:t>
            </a:r>
            <a:r>
              <a:rPr lang="ko-KR" altLang="en-US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및 </a:t>
            </a:r>
            <a:r>
              <a:rPr lang="en-US" altLang="ko-KR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Bite </a:t>
            </a:r>
            <a:r>
              <a:rPr lang="ko-KR" altLang="en-US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채득</a:t>
            </a:r>
            <a:r>
              <a:rPr lang="en-US" altLang="ko-KR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반드시 </a:t>
            </a:r>
            <a:r>
              <a:rPr lang="en-US" altLang="ko-KR" sz="11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Check!</a:t>
            </a:r>
            <a:endParaRPr lang="en-US" sz="1100" dirty="0">
              <a:solidFill>
                <a:schemeClr val="bg2">
                  <a:lumMod val="50000"/>
                </a:schemeClr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sp>
        <p:nvSpPr>
          <p:cNvPr id="79" name="Text Placeholder 2">
            <a:extLst>
              <a:ext uri="{FF2B5EF4-FFF2-40B4-BE49-F238E27FC236}">
                <a16:creationId xmlns="" xmlns:a16="http://schemas.microsoft.com/office/drawing/2014/main" id="{0DE673B5-EB44-4B73-AE90-278EC3DD68AC}"/>
              </a:ext>
            </a:extLst>
          </p:cNvPr>
          <p:cNvSpPr txBox="1">
            <a:spLocks/>
          </p:cNvSpPr>
          <p:nvPr/>
        </p:nvSpPr>
        <p:spPr>
          <a:xfrm>
            <a:off x="3818808" y="7840837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재접수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&amp;Planning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0" name="Rectangle 15">
            <a:extLst>
              <a:ext uri="{FF2B5EF4-FFF2-40B4-BE49-F238E27FC236}">
                <a16:creationId xmlns="" xmlns:a16="http://schemas.microsoft.com/office/drawing/2014/main" id="{B5700489-AFDD-4D5B-91CD-51CA08ADC4FB}"/>
              </a:ext>
            </a:extLst>
          </p:cNvPr>
          <p:cNvSpPr/>
          <p:nvPr/>
        </p:nvSpPr>
        <p:spPr>
          <a:xfrm>
            <a:off x="3818808" y="8124752"/>
            <a:ext cx="244602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재촬영 하신 </a:t>
            </a:r>
            <a:r>
              <a:rPr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CT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업로드 후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상하악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Model, </a:t>
            </a:r>
            <a:r>
              <a:rPr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, Bite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를 포함하여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Center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로 </a:t>
            </a:r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재배송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64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">
            <a:extLst>
              <a:ext uri="{FF2B5EF4-FFF2-40B4-BE49-F238E27FC236}">
                <a16:creationId xmlns="" xmlns:a16="http://schemas.microsoft.com/office/drawing/2014/main" id="{53D2D369-B01A-4634-B33F-665F6FA4E28F}"/>
              </a:ext>
            </a:extLst>
          </p:cNvPr>
          <p:cNvSpPr/>
          <p:nvPr/>
        </p:nvSpPr>
        <p:spPr>
          <a:xfrm>
            <a:off x="0" y="-16212"/>
            <a:ext cx="6872141" cy="9922212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0" name="Rectangle 31">
            <a:extLst>
              <a:ext uri="{FF2B5EF4-FFF2-40B4-BE49-F238E27FC236}">
                <a16:creationId xmlns="" xmlns:a16="http://schemas.microsoft.com/office/drawing/2014/main" id="{407FBB51-0D21-4E08-80C1-1BC641478A81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1" name="Rectangle 32">
            <a:extLst>
              <a:ext uri="{FF2B5EF4-FFF2-40B4-BE49-F238E27FC236}">
                <a16:creationId xmlns="" xmlns:a16="http://schemas.microsoft.com/office/drawing/2014/main" id="{7B1A0B3E-5534-406E-9728-A0FDB029934C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0" name="Group 52">
            <a:extLst>
              <a:ext uri="{FF2B5EF4-FFF2-40B4-BE49-F238E27FC236}">
                <a16:creationId xmlns="" xmlns:a16="http://schemas.microsoft.com/office/drawing/2014/main" id="{DE40AE47-2465-43A0-BDAC-55CCC8CB2EB0}"/>
              </a:ext>
            </a:extLst>
          </p:cNvPr>
          <p:cNvGrpSpPr/>
          <p:nvPr/>
        </p:nvGrpSpPr>
        <p:grpSpPr>
          <a:xfrm>
            <a:off x="941941" y="9503632"/>
            <a:ext cx="1266648" cy="295466"/>
            <a:chOff x="1020727" y="6425003"/>
            <a:chExt cx="1266648" cy="295466"/>
          </a:xfrm>
        </p:grpSpPr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EB0B5E06-1E24-4345-A74B-9B45744DFB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5FBEE20E-5084-447D-8CAE-8609CD6B8442}"/>
                </a:ext>
              </a:extLst>
            </p:cNvPr>
            <p:cNvSpPr txBox="1"/>
            <p:nvPr/>
          </p:nvSpPr>
          <p:spPr>
            <a:xfrm>
              <a:off x="1123274" y="6425003"/>
              <a:ext cx="116410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1-1 </a:t>
              </a:r>
              <a:r>
                <a:rPr lang="en-US" altLang="ko-KR" sz="1100" dirty="0" err="1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Waxrim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제작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endParaRP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B58386D4-2992-4FB8-97B5-F825E5ED6A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6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74" name="Straight Connector 66">
            <a:extLst>
              <a:ext uri="{FF2B5EF4-FFF2-40B4-BE49-F238E27FC236}">
                <a16:creationId xmlns="" xmlns:a16="http://schemas.microsoft.com/office/drawing/2014/main" id="{CB94E293-B111-4E77-BB7B-9FE147F935F1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그림 8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1" r="31308"/>
          <a:stretch/>
        </p:blipFill>
        <p:spPr>
          <a:xfrm rot="5400000">
            <a:off x="751822" y="3379163"/>
            <a:ext cx="2220691" cy="3171794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4" r="25330"/>
          <a:stretch/>
        </p:blipFill>
        <p:spPr>
          <a:xfrm rot="5400000">
            <a:off x="693517" y="632975"/>
            <a:ext cx="2337302" cy="3171794"/>
          </a:xfrm>
          <a:prstGeom prst="rect">
            <a:avLst/>
          </a:prstGeom>
        </p:spPr>
      </p:pic>
      <p:sp>
        <p:nvSpPr>
          <p:cNvPr id="94" name="Rectangle 12"/>
          <p:cNvSpPr/>
          <p:nvPr/>
        </p:nvSpPr>
        <p:spPr>
          <a:xfrm>
            <a:off x="2761566" y="193412"/>
            <a:ext cx="1461433" cy="43338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lt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참고사진</a:t>
            </a:r>
            <a:endParaRPr lang="en-US" dirty="0">
              <a:solidFill>
                <a:schemeClr val="lt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2313050" y="1762130"/>
            <a:ext cx="428171" cy="413657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타원 94"/>
          <p:cNvSpPr/>
          <p:nvPr/>
        </p:nvSpPr>
        <p:spPr>
          <a:xfrm>
            <a:off x="2313050" y="4606514"/>
            <a:ext cx="573314" cy="598011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690029" y="1611004"/>
            <a:ext cx="271080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Bite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채득 시 </a:t>
            </a:r>
            <a:endParaRPr lang="en-US" altLang="ko-KR" sz="14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en-US" altLang="ko-KR" sz="1400" dirty="0" err="1" smtClean="0">
                <a:solidFill>
                  <a:schemeClr val="bg1"/>
                </a:solidFill>
                <a:latin typeface="+mj-ea"/>
                <a:ea typeface="+mj-ea"/>
              </a:rPr>
              <a:t>Blu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-Mousse, Comfort Wax)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등이 움직이지 않도록</a:t>
            </a:r>
            <a:endParaRPr lang="en-US" altLang="ko-KR" sz="14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  <a:cs typeface="Segoe UI Light" panose="020B0502040204020203" pitchFamily="34" charset="0"/>
              </a:rPr>
              <a:t>Index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  <a:cs typeface="Segoe UI Light" panose="020B0502040204020203" pitchFamily="34" charset="0"/>
              </a:rPr>
              <a:t>형성</a:t>
            </a:r>
            <a:endParaRPr lang="en-US" altLang="ko-KR" sz="1400" b="1" dirty="0"/>
          </a:p>
        </p:txBody>
      </p:sp>
      <p:cxnSp>
        <p:nvCxnSpPr>
          <p:cNvPr id="5" name="직선 화살표 연결선 4"/>
          <p:cNvCxnSpPr>
            <a:stCxn id="3" idx="6"/>
          </p:cNvCxnSpPr>
          <p:nvPr/>
        </p:nvCxnSpPr>
        <p:spPr>
          <a:xfrm>
            <a:off x="2741221" y="1968959"/>
            <a:ext cx="1134382" cy="8819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777115" y="4450044"/>
            <a:ext cx="271080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Bite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를 같이 보내주셔야</a:t>
            </a:r>
            <a:endParaRPr lang="en-US" altLang="ko-KR" sz="14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보다 정확한 배열이 가능함</a:t>
            </a:r>
            <a:endParaRPr lang="en-US" altLang="ko-KR" sz="1400" dirty="0"/>
          </a:p>
        </p:txBody>
      </p:sp>
      <p:cxnSp>
        <p:nvCxnSpPr>
          <p:cNvPr id="14" name="직선 화살표 연결선 13"/>
          <p:cNvCxnSpPr>
            <a:stCxn id="95" idx="6"/>
          </p:cNvCxnSpPr>
          <p:nvPr/>
        </p:nvCxnSpPr>
        <p:spPr>
          <a:xfrm flipV="1">
            <a:off x="2886364" y="4841668"/>
            <a:ext cx="1124794" cy="6385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71" y="6651354"/>
            <a:ext cx="3144318" cy="2333882"/>
          </a:xfrm>
          <a:prstGeom prst="rect">
            <a:avLst/>
          </a:prstGeom>
        </p:spPr>
      </p:pic>
      <p:sp>
        <p:nvSpPr>
          <p:cNvPr id="32" name="타원 31"/>
          <p:cNvSpPr/>
          <p:nvPr/>
        </p:nvSpPr>
        <p:spPr>
          <a:xfrm>
            <a:off x="759878" y="7230280"/>
            <a:ext cx="2152050" cy="5878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785570" y="7642675"/>
            <a:ext cx="2710809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CT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촬영 시 광중합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Base</a:t>
            </a:r>
            <a:endParaRPr lang="en-US" altLang="ko-KR" sz="1400" dirty="0"/>
          </a:p>
        </p:txBody>
      </p:sp>
      <p:cxnSp>
        <p:nvCxnSpPr>
          <p:cNvPr id="34" name="직선 화살표 연결선 33"/>
          <p:cNvCxnSpPr>
            <a:stCxn id="32" idx="6"/>
          </p:cNvCxnSpPr>
          <p:nvPr/>
        </p:nvCxnSpPr>
        <p:spPr>
          <a:xfrm>
            <a:off x="2911928" y="7524194"/>
            <a:ext cx="1160708" cy="2774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56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개체 틀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3" b="14333"/>
          <a:stretch>
            <a:fillRect/>
          </a:stretch>
        </p:blipFill>
        <p:spPr/>
      </p:pic>
      <p:sp>
        <p:nvSpPr>
          <p:cNvPr id="62" name="Freeform: Shape 61">
            <a:extLst>
              <a:ext uri="{FF2B5EF4-FFF2-40B4-BE49-F238E27FC236}">
                <a16:creationId xmlns="" xmlns:a16="http://schemas.microsoft.com/office/drawing/2014/main" id="{2924D157-7087-4E6A-AA86-70575202A26F}"/>
              </a:ext>
            </a:extLst>
          </p:cNvPr>
          <p:cNvSpPr/>
          <p:nvPr/>
        </p:nvSpPr>
        <p:spPr>
          <a:xfrm>
            <a:off x="1" y="-22302"/>
            <a:ext cx="6880631" cy="4375110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75000"/>
                  <a:lumOff val="25000"/>
                  <a:alpha val="50000"/>
                </a:schemeClr>
              </a:gs>
              <a:gs pos="100000">
                <a:schemeClr val="tx1">
                  <a:lumMod val="65000"/>
                  <a:lumOff val="35000"/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CC4A06AF-EECC-446F-8537-CAB283221DB3}"/>
              </a:ext>
            </a:extLst>
          </p:cNvPr>
          <p:cNvSpPr/>
          <p:nvPr/>
        </p:nvSpPr>
        <p:spPr>
          <a:xfrm>
            <a:off x="3125388" y="4694603"/>
            <a:ext cx="687030" cy="68703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13" name="AutoShape 117">
            <a:extLst>
              <a:ext uri="{FF2B5EF4-FFF2-40B4-BE49-F238E27FC236}">
                <a16:creationId xmlns="" xmlns:a16="http://schemas.microsoft.com/office/drawing/2014/main" id="{E4AEAE2C-B624-44BE-A24E-78656136C80F}"/>
              </a:ext>
            </a:extLst>
          </p:cNvPr>
          <p:cNvSpPr>
            <a:spLocks/>
          </p:cNvSpPr>
          <p:nvPr/>
        </p:nvSpPr>
        <p:spPr bwMode="auto">
          <a:xfrm>
            <a:off x="3327171" y="4931758"/>
            <a:ext cx="283464" cy="212719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47672D36-9050-4D51-8009-83DB8939C3D3}"/>
              </a:ext>
            </a:extLst>
          </p:cNvPr>
          <p:cNvSpPr txBox="1">
            <a:spLocks/>
          </p:cNvSpPr>
          <p:nvPr/>
        </p:nvSpPr>
        <p:spPr>
          <a:xfrm>
            <a:off x="2245893" y="5667170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임시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&amp;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복제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Denture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21B227DD-005A-43F9-889F-96693DD20F24}"/>
              </a:ext>
            </a:extLst>
          </p:cNvPr>
          <p:cNvSpPr/>
          <p:nvPr/>
        </p:nvSpPr>
        <p:spPr>
          <a:xfrm>
            <a:off x="2245893" y="5951085"/>
            <a:ext cx="244602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기존 환자분 임시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에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광중합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Marker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생성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/>
            </a:r>
            <a:b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</a:b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F755FA76-8483-49EE-A11D-A77BE9FED69F}"/>
              </a:ext>
            </a:extLst>
          </p:cNvPr>
          <p:cNvGrpSpPr/>
          <p:nvPr/>
        </p:nvGrpSpPr>
        <p:grpSpPr>
          <a:xfrm>
            <a:off x="4931991" y="4825177"/>
            <a:ext cx="194791" cy="283949"/>
            <a:chOff x="3582988" y="3510757"/>
            <a:chExt cx="319088" cy="465138"/>
          </a:xfrm>
          <a:solidFill>
            <a:schemeClr val="bg1"/>
          </a:solidFill>
        </p:grpSpPr>
        <p:sp>
          <p:nvSpPr>
            <p:cNvPr id="9" name="AutoShape 113">
              <a:extLst>
                <a:ext uri="{FF2B5EF4-FFF2-40B4-BE49-F238E27FC236}">
                  <a16:creationId xmlns="" xmlns:a16="http://schemas.microsoft.com/office/drawing/2014/main" id="{782712C2-DD8F-4C97-8AA9-6A893C4FF9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" name="AutoShape 114">
              <a:extLst>
                <a:ext uri="{FF2B5EF4-FFF2-40B4-BE49-F238E27FC236}">
                  <a16:creationId xmlns="" xmlns:a16="http://schemas.microsoft.com/office/drawing/2014/main" id="{80E41AD9-B7B7-40A0-9EB1-C9FCCAECE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FEBCD66A-55C6-41ED-9C83-7E42F5F6F23F}"/>
              </a:ext>
            </a:extLst>
          </p:cNvPr>
          <p:cNvSpPr/>
          <p:nvPr/>
        </p:nvSpPr>
        <p:spPr>
          <a:xfrm>
            <a:off x="1558863" y="6903409"/>
            <a:ext cx="687030" cy="68703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14BE1032-79B3-4669-9241-CBC56369024D}"/>
              </a:ext>
            </a:extLst>
          </p:cNvPr>
          <p:cNvGrpSpPr/>
          <p:nvPr/>
        </p:nvGrpSpPr>
        <p:grpSpPr>
          <a:xfrm>
            <a:off x="1760646" y="7105192"/>
            <a:ext cx="283464" cy="283464"/>
            <a:chOff x="8216107" y="2577307"/>
            <a:chExt cx="464344" cy="464344"/>
          </a:xfrm>
          <a:solidFill>
            <a:schemeClr val="bg1"/>
          </a:solidFill>
        </p:grpSpPr>
        <p:sp>
          <p:nvSpPr>
            <p:cNvPr id="27" name="AutoShape 52">
              <a:extLst>
                <a:ext uri="{FF2B5EF4-FFF2-40B4-BE49-F238E27FC236}">
                  <a16:creationId xmlns="" xmlns:a16="http://schemas.microsoft.com/office/drawing/2014/main" id="{B97D2BD1-5764-45FA-801B-17933603E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8" name="AutoShape 53">
              <a:extLst>
                <a:ext uri="{FF2B5EF4-FFF2-40B4-BE49-F238E27FC236}">
                  <a16:creationId xmlns="" xmlns:a16="http://schemas.microsoft.com/office/drawing/2014/main" id="{6101AF2E-CF93-473F-8E64-E5E61A32B9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54">
              <a:extLst>
                <a:ext uri="{FF2B5EF4-FFF2-40B4-BE49-F238E27FC236}">
                  <a16:creationId xmlns="" xmlns:a16="http://schemas.microsoft.com/office/drawing/2014/main" id="{68405711-EF53-455A-A944-F5F39364F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55">
              <a:extLst>
                <a:ext uri="{FF2B5EF4-FFF2-40B4-BE49-F238E27FC236}">
                  <a16:creationId xmlns="" xmlns:a16="http://schemas.microsoft.com/office/drawing/2014/main" id="{54BE8359-2727-4CD1-A044-8088D471F3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27761DBA-A5DE-4EDD-94D2-B647B5AE3843}"/>
              </a:ext>
            </a:extLst>
          </p:cNvPr>
          <p:cNvSpPr/>
          <p:nvPr/>
        </p:nvSpPr>
        <p:spPr>
          <a:xfrm>
            <a:off x="4685872" y="6927501"/>
            <a:ext cx="687030" cy="68703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C6CEAA2B-026D-49A5-8DF4-19A8F2478A9A}"/>
              </a:ext>
            </a:extLst>
          </p:cNvPr>
          <p:cNvGrpSpPr/>
          <p:nvPr/>
        </p:nvGrpSpPr>
        <p:grpSpPr>
          <a:xfrm>
            <a:off x="4905341" y="7129284"/>
            <a:ext cx="248091" cy="283464"/>
            <a:chOff x="9162373" y="3045147"/>
            <a:chExt cx="406400" cy="464344"/>
          </a:xfrm>
          <a:solidFill>
            <a:schemeClr val="bg1"/>
          </a:solidFill>
        </p:grpSpPr>
        <p:sp>
          <p:nvSpPr>
            <p:cNvPr id="20" name="AutoShape 48">
              <a:extLst>
                <a:ext uri="{FF2B5EF4-FFF2-40B4-BE49-F238E27FC236}">
                  <a16:creationId xmlns="" xmlns:a16="http://schemas.microsoft.com/office/drawing/2014/main" id="{AEE78685-7008-4303-8BC3-688F50B19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49">
              <a:extLst>
                <a:ext uri="{FF2B5EF4-FFF2-40B4-BE49-F238E27FC236}">
                  <a16:creationId xmlns="" xmlns:a16="http://schemas.microsoft.com/office/drawing/2014/main" id="{C3B55F9C-582A-4FCE-B3F3-14A8EBD6B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2" name="AutoShape 50">
              <a:extLst>
                <a:ext uri="{FF2B5EF4-FFF2-40B4-BE49-F238E27FC236}">
                  <a16:creationId xmlns="" xmlns:a16="http://schemas.microsoft.com/office/drawing/2014/main" id="{9A01B5E4-9E70-4270-8B31-3A977169D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51">
              <a:extLst>
                <a:ext uri="{FF2B5EF4-FFF2-40B4-BE49-F238E27FC236}">
                  <a16:creationId xmlns="" xmlns:a16="http://schemas.microsoft.com/office/drawing/2014/main" id="{A43D25AA-8A5D-4700-9E74-FF8EDADA6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D1CF64B1-0413-4A93-B8FE-A354473FB0A2}"/>
              </a:ext>
            </a:extLst>
          </p:cNvPr>
          <p:cNvGrpSpPr/>
          <p:nvPr/>
        </p:nvGrpSpPr>
        <p:grpSpPr>
          <a:xfrm>
            <a:off x="2725654" y="2836141"/>
            <a:ext cx="1406692" cy="1406692"/>
            <a:chOff x="5392654" y="2570079"/>
            <a:chExt cx="1406692" cy="1406692"/>
          </a:xfrm>
          <a:solidFill>
            <a:srgbClr val="92D050"/>
          </a:solidFill>
        </p:grpSpPr>
        <p:sp>
          <p:nvSpPr>
            <p:cNvPr id="52" name="Rectangle: Rounded Corners 51">
              <a:extLst>
                <a:ext uri="{FF2B5EF4-FFF2-40B4-BE49-F238E27FC236}">
                  <a16:creationId xmlns="" xmlns:a16="http://schemas.microsoft.com/office/drawing/2014/main" id="{2E232821-9D3A-4C43-BC5F-FBBF7B88979E}"/>
                </a:ext>
              </a:extLst>
            </p:cNvPr>
            <p:cNvSpPr/>
            <p:nvPr/>
          </p:nvSpPr>
          <p:spPr>
            <a:xfrm rot="2700000">
              <a:off x="5392654" y="2570079"/>
              <a:ext cx="1406692" cy="1406692"/>
            </a:xfrm>
            <a:prstGeom prst="roundRect">
              <a:avLst>
                <a:gd name="adj" fmla="val 30266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000">
                <a:latin typeface="Nexa Bold" panose="02000000000000000000" pitchFamily="50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1A67CB42-46EF-4CD9-90AB-957CF621DB45}"/>
                </a:ext>
              </a:extLst>
            </p:cNvPr>
            <p:cNvSpPr txBox="1"/>
            <p:nvPr/>
          </p:nvSpPr>
          <p:spPr>
            <a:xfrm>
              <a:off x="5646204" y="2964053"/>
              <a:ext cx="865943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Liberation Sans" panose="020B0604020202020204" pitchFamily="34" charset="0"/>
                </a:rPr>
                <a:t>복제</a:t>
              </a:r>
              <a:endParaRPr lang="en-US" altLang="ko-KR" b="1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endParaRPr>
            </a:p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Liberation Sans" panose="020B0604020202020204" pitchFamily="34" charset="0"/>
                </a:rPr>
                <a:t>Denture</a:t>
              </a:r>
              <a:endParaRPr lang="id-ID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endParaRPr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FEB0B1F-675B-488E-BC2D-4AF1CD1A72A9}"/>
              </a:ext>
            </a:extLst>
          </p:cNvPr>
          <p:cNvSpPr/>
          <p:nvPr/>
        </p:nvSpPr>
        <p:spPr>
          <a:xfrm>
            <a:off x="3303000" y="2226804"/>
            <a:ext cx="252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/>
              </a:solidFill>
            </a:endParaRPr>
          </a:p>
        </p:txBody>
      </p:sp>
      <p:sp>
        <p:nvSpPr>
          <p:cNvPr id="60" name="Rectangle 31">
            <a:extLst>
              <a:ext uri="{FF2B5EF4-FFF2-40B4-BE49-F238E27FC236}">
                <a16:creationId xmlns="" xmlns:a16="http://schemas.microsoft.com/office/drawing/2014/main" id="{407FBB51-0D21-4E08-80C1-1BC641478A81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1" name="Rectangle 32">
            <a:extLst>
              <a:ext uri="{FF2B5EF4-FFF2-40B4-BE49-F238E27FC236}">
                <a16:creationId xmlns="" xmlns:a16="http://schemas.microsoft.com/office/drawing/2014/main" id="{7B1A0B3E-5534-406E-9728-A0FDB029934C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0" name="Group 52">
            <a:extLst>
              <a:ext uri="{FF2B5EF4-FFF2-40B4-BE49-F238E27FC236}">
                <a16:creationId xmlns="" xmlns:a16="http://schemas.microsoft.com/office/drawing/2014/main" id="{DE40AE47-2465-43A0-BDAC-55CCC8CB2EB0}"/>
              </a:ext>
            </a:extLst>
          </p:cNvPr>
          <p:cNvGrpSpPr/>
          <p:nvPr/>
        </p:nvGrpSpPr>
        <p:grpSpPr>
          <a:xfrm>
            <a:off x="941941" y="9503632"/>
            <a:ext cx="1584043" cy="295466"/>
            <a:chOff x="1020727" y="6425003"/>
            <a:chExt cx="1584043" cy="295466"/>
          </a:xfrm>
        </p:grpSpPr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EB0B5E06-1E24-4345-A74B-9B45744DFB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5FBEE20E-5084-447D-8CAE-8609CD6B8442}"/>
                </a:ext>
              </a:extLst>
            </p:cNvPr>
            <p:cNvSpPr txBox="1"/>
            <p:nvPr/>
          </p:nvSpPr>
          <p:spPr>
            <a:xfrm>
              <a:off x="1123274" y="6425003"/>
              <a:ext cx="1481496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1-2 </a:t>
              </a:r>
              <a:r>
                <a:rPr lang="ko-KR" altLang="en-US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복제</a:t>
              </a:r>
              <a:r>
                <a:rPr lang="en-US" altLang="ko-KR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Denture </a:t>
              </a:r>
              <a:r>
                <a:rPr lang="ko-KR" altLang="en-US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제작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endParaRP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B58386D4-2992-4FB8-97B5-F825E5ED6A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7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74" name="Straight Connector 66">
            <a:extLst>
              <a:ext uri="{FF2B5EF4-FFF2-40B4-BE49-F238E27FC236}">
                <a16:creationId xmlns="" xmlns:a16="http://schemas.microsoft.com/office/drawing/2014/main" id="{CB94E293-B111-4E77-BB7B-9FE147F935F1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 Placeholder 2">
            <a:extLst>
              <a:ext uri="{FF2B5EF4-FFF2-40B4-BE49-F238E27FC236}">
                <a16:creationId xmlns="" xmlns:a16="http://schemas.microsoft.com/office/drawing/2014/main" id="{CF69F91C-6694-4FD2-82EA-EC9E6E193912}"/>
              </a:ext>
            </a:extLst>
          </p:cNvPr>
          <p:cNvSpPr txBox="1">
            <a:spLocks/>
          </p:cNvSpPr>
          <p:nvPr/>
        </p:nvSpPr>
        <p:spPr>
          <a:xfrm>
            <a:off x="679368" y="7840837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CT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촬영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8" name="Rectangle 15">
            <a:extLst>
              <a:ext uri="{FF2B5EF4-FFF2-40B4-BE49-F238E27FC236}">
                <a16:creationId xmlns="" xmlns:a16="http://schemas.microsoft.com/office/drawing/2014/main" id="{10EB3187-4ACD-4AC4-A611-47CBA9345BD1}"/>
              </a:ext>
            </a:extLst>
          </p:cNvPr>
          <p:cNvSpPr/>
          <p:nvPr/>
        </p:nvSpPr>
        <p:spPr>
          <a:xfrm>
            <a:off x="620809" y="8124752"/>
            <a:ext cx="2682191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임시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를 착용한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 1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임시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단독 촬영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1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총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2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장의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</a:t>
            </a:r>
            <a:endParaRPr lang="en-US" sz="1100" dirty="0">
              <a:solidFill>
                <a:schemeClr val="bg2">
                  <a:lumMod val="50000"/>
                </a:schemeClr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sp>
        <p:nvSpPr>
          <p:cNvPr id="79" name="Text Placeholder 2">
            <a:extLst>
              <a:ext uri="{FF2B5EF4-FFF2-40B4-BE49-F238E27FC236}">
                <a16:creationId xmlns="" xmlns:a16="http://schemas.microsoft.com/office/drawing/2014/main" id="{0DE673B5-EB44-4B73-AE90-278EC3DD68AC}"/>
              </a:ext>
            </a:extLst>
          </p:cNvPr>
          <p:cNvSpPr txBox="1">
            <a:spLocks/>
          </p:cNvSpPr>
          <p:nvPr/>
        </p:nvSpPr>
        <p:spPr>
          <a:xfrm>
            <a:off x="3818808" y="7840837"/>
            <a:ext cx="2446020" cy="360227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접수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&amp;Planning</a:t>
            </a:r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0" name="Rectangle 15">
            <a:extLst>
              <a:ext uri="{FF2B5EF4-FFF2-40B4-BE49-F238E27FC236}">
                <a16:creationId xmlns="" xmlns:a16="http://schemas.microsoft.com/office/drawing/2014/main" id="{B5700489-AFDD-4D5B-91CD-51CA08ADC4FB}"/>
              </a:ext>
            </a:extLst>
          </p:cNvPr>
          <p:cNvSpPr/>
          <p:nvPr/>
        </p:nvSpPr>
        <p:spPr>
          <a:xfrm>
            <a:off x="3818808" y="8124752"/>
            <a:ext cx="244602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 접수 시 </a:t>
            </a:r>
            <a:endParaRPr lang="en-US" altLang="ko-KR" sz="11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2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장의 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업로드 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4385E053-1F7E-49DD-95C9-0D10D5498BAB}"/>
              </a:ext>
            </a:extLst>
          </p:cNvPr>
          <p:cNvSpPr txBox="1"/>
          <p:nvPr/>
        </p:nvSpPr>
        <p:spPr>
          <a:xfrm>
            <a:off x="1170676" y="876531"/>
            <a:ext cx="4768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PREPARATION</a:t>
            </a:r>
            <a:endParaRPr lang="en-US" sz="4400" b="1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84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">
            <a:extLst>
              <a:ext uri="{FF2B5EF4-FFF2-40B4-BE49-F238E27FC236}">
                <a16:creationId xmlns="" xmlns:a16="http://schemas.microsoft.com/office/drawing/2014/main" id="{53D2D369-B01A-4634-B33F-665F6FA4E28F}"/>
              </a:ext>
            </a:extLst>
          </p:cNvPr>
          <p:cNvSpPr/>
          <p:nvPr/>
        </p:nvSpPr>
        <p:spPr>
          <a:xfrm>
            <a:off x="0" y="-16212"/>
            <a:ext cx="6872141" cy="9922212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0" name="Rectangle 31">
            <a:extLst>
              <a:ext uri="{FF2B5EF4-FFF2-40B4-BE49-F238E27FC236}">
                <a16:creationId xmlns="" xmlns:a16="http://schemas.microsoft.com/office/drawing/2014/main" id="{407FBB51-0D21-4E08-80C1-1BC641478A81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1" name="Rectangle 32">
            <a:extLst>
              <a:ext uri="{FF2B5EF4-FFF2-40B4-BE49-F238E27FC236}">
                <a16:creationId xmlns="" xmlns:a16="http://schemas.microsoft.com/office/drawing/2014/main" id="{7B1A0B3E-5534-406E-9728-A0FDB029934C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70" name="Group 52">
            <a:extLst>
              <a:ext uri="{FF2B5EF4-FFF2-40B4-BE49-F238E27FC236}">
                <a16:creationId xmlns="" xmlns:a16="http://schemas.microsoft.com/office/drawing/2014/main" id="{DE40AE47-2465-43A0-BDAC-55CCC8CB2EB0}"/>
              </a:ext>
            </a:extLst>
          </p:cNvPr>
          <p:cNvGrpSpPr/>
          <p:nvPr/>
        </p:nvGrpSpPr>
        <p:grpSpPr>
          <a:xfrm>
            <a:off x="941941" y="9503632"/>
            <a:ext cx="1614499" cy="295466"/>
            <a:chOff x="1020727" y="6425003"/>
            <a:chExt cx="1614499" cy="295466"/>
          </a:xfrm>
        </p:grpSpPr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EB0B5E06-1E24-4345-A74B-9B45744DFB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5FBEE20E-5084-447D-8CAE-8609CD6B8442}"/>
                </a:ext>
              </a:extLst>
            </p:cNvPr>
            <p:cNvSpPr txBox="1"/>
            <p:nvPr/>
          </p:nvSpPr>
          <p:spPr>
            <a:xfrm>
              <a:off x="1123274" y="6425003"/>
              <a:ext cx="1511952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1-2 </a:t>
              </a:r>
              <a:r>
                <a:rPr lang="ko-KR" altLang="en-US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복제 </a:t>
              </a:r>
              <a:r>
                <a:rPr lang="en-US" altLang="ko-KR" sz="1100" dirty="0" smtClean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Denture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에스코어 드림 1 Thin" panose="020B0403030302020204" pitchFamily="34" charset="-127"/>
                  <a:ea typeface="에스코어 드림 1 Thin" panose="020B0403030302020204" pitchFamily="34" charset="-127"/>
                  <a:cs typeface="Segoe UI Light" panose="020B0502040204020203" pitchFamily="34" charset="0"/>
                </a:rPr>
                <a:t>제작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endParaRP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B58386D4-2992-4FB8-97B5-F825E5ED6A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8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74" name="Straight Connector 66">
            <a:extLst>
              <a:ext uri="{FF2B5EF4-FFF2-40B4-BE49-F238E27FC236}">
                <a16:creationId xmlns="" xmlns:a16="http://schemas.microsoft.com/office/drawing/2014/main" id="{CB94E293-B111-4E77-BB7B-9FE147F935F1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angle 12"/>
          <p:cNvSpPr/>
          <p:nvPr/>
        </p:nvSpPr>
        <p:spPr>
          <a:xfrm>
            <a:off x="2611204" y="78016"/>
            <a:ext cx="1461433" cy="43338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lt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참고사진</a:t>
            </a:r>
            <a:endParaRPr lang="en-US" dirty="0">
              <a:solidFill>
                <a:schemeClr val="lt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60" y="988558"/>
            <a:ext cx="3256500" cy="2277155"/>
          </a:xfrm>
          <a:prstGeom prst="rect">
            <a:avLst/>
          </a:prstGeom>
        </p:spPr>
      </p:pic>
      <p:sp>
        <p:nvSpPr>
          <p:cNvPr id="25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707619" y="1834491"/>
            <a:ext cx="271080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Duplication </a:t>
            </a:r>
            <a:r>
              <a:rPr lang="en-US" altLang="ko-KR" sz="1400" dirty="0">
                <a:solidFill>
                  <a:schemeClr val="bg1"/>
                </a:solidFill>
                <a:latin typeface="+mj-ea"/>
                <a:ea typeface="+mj-ea"/>
              </a:rPr>
              <a:t>denture </a:t>
            </a:r>
            <a:endParaRPr lang="en-US" altLang="ko-KR" sz="14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광중합레진</a:t>
            </a:r>
            <a:r>
              <a:rPr lang="en-US" altLang="ko-KR" sz="14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8-10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개 정도 </a:t>
            </a:r>
            <a:r>
              <a:rPr lang="en-US" altLang="ko-KR" sz="1400" dirty="0">
                <a:solidFill>
                  <a:schemeClr val="bg1"/>
                </a:solidFill>
                <a:latin typeface="+mj-ea"/>
                <a:ea typeface="+mj-ea"/>
              </a:rPr>
              <a:t>marker </a:t>
            </a:r>
            <a:r>
              <a:rPr lang="ko-KR" altLang="en-US" sz="1400" dirty="0">
                <a:solidFill>
                  <a:schemeClr val="bg1"/>
                </a:solidFill>
                <a:latin typeface="+mj-ea"/>
                <a:ea typeface="+mj-ea"/>
              </a:rPr>
              <a:t>생성</a:t>
            </a:r>
            <a:r>
              <a:rPr lang="en-US" altLang="ko-KR" sz="1400" dirty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endParaRPr lang="id-ID" sz="1400" dirty="0">
              <a:solidFill>
                <a:schemeClr val="bg1"/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58" y="3413993"/>
            <a:ext cx="3147843" cy="231296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8732" y="3413992"/>
            <a:ext cx="3159779" cy="2312966"/>
          </a:xfrm>
          <a:prstGeom prst="rect">
            <a:avLst/>
          </a:prstGeom>
        </p:spPr>
      </p:pic>
      <p:sp>
        <p:nvSpPr>
          <p:cNvPr id="28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89034" y="5849101"/>
            <a:ext cx="2710809" cy="325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Denture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만 찍은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CT</a:t>
            </a:r>
          </a:p>
        </p:txBody>
      </p:sp>
      <p:sp>
        <p:nvSpPr>
          <p:cNvPr id="30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265715" y="5827740"/>
            <a:ext cx="364257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Denture</a:t>
            </a:r>
            <a:r>
              <a:rPr lang="ko-KR" altLang="en-US" sz="14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착용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CT</a:t>
            </a:r>
          </a:p>
          <a:p>
            <a:pPr algn="ctr"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(Denture 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착용 시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CT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에서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marker</a:t>
            </a: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만 나옴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" name="타원 4"/>
          <p:cNvSpPr/>
          <p:nvPr/>
        </p:nvSpPr>
        <p:spPr>
          <a:xfrm>
            <a:off x="5055056" y="4256232"/>
            <a:ext cx="111773" cy="1102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5316449" y="4234460"/>
            <a:ext cx="111773" cy="1102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5495927" y="4289568"/>
            <a:ext cx="111773" cy="1102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5660802" y="4300456"/>
            <a:ext cx="111773" cy="1102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4812587" y="4204062"/>
            <a:ext cx="111773" cy="1102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4583358" y="4234460"/>
            <a:ext cx="158683" cy="1434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344" y="6695918"/>
            <a:ext cx="3147843" cy="2154368"/>
          </a:xfrm>
          <a:prstGeom prst="rect">
            <a:avLst/>
          </a:prstGeom>
        </p:spPr>
      </p:pic>
      <p:sp>
        <p:nvSpPr>
          <p:cNvPr id="38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3707619" y="7583904"/>
            <a:ext cx="2710809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bg1"/>
                </a:solidFill>
                <a:latin typeface="+mj-ea"/>
                <a:ea typeface="+mj-ea"/>
              </a:rPr>
              <a:t>완성된 </a:t>
            </a:r>
            <a:r>
              <a:rPr lang="en-US" altLang="ko-KR" sz="1400" dirty="0" smtClean="0">
                <a:solidFill>
                  <a:schemeClr val="bg1"/>
                </a:solidFill>
                <a:latin typeface="+mj-ea"/>
                <a:ea typeface="+mj-ea"/>
              </a:rPr>
              <a:t>Surgical Guide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457925" y="6937202"/>
            <a:ext cx="3194262" cy="2395696"/>
          </a:xfrm>
          <a:prstGeom prst="rect">
            <a:avLst/>
          </a:prstGeom>
        </p:spPr>
      </p:pic>
      <p:sp>
        <p:nvSpPr>
          <p:cNvPr id="27" name="타원 26"/>
          <p:cNvSpPr/>
          <p:nvPr/>
        </p:nvSpPr>
        <p:spPr>
          <a:xfrm>
            <a:off x="4524127" y="7773308"/>
            <a:ext cx="904095" cy="99246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69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91F9B431-BFB7-4005-B0A5-7FB13F0A3B49}"/>
              </a:ext>
            </a:extLst>
          </p:cNvPr>
          <p:cNvSpPr txBox="1"/>
          <p:nvPr/>
        </p:nvSpPr>
        <p:spPr>
          <a:xfrm>
            <a:off x="827692" y="176503"/>
            <a:ext cx="53280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OverDenture</a:t>
            </a:r>
            <a:r>
              <a:rPr lang="en-US" sz="32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 CT </a:t>
            </a:r>
            <a:r>
              <a:rPr lang="ko-KR" altLang="en-US" sz="32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촬영</a:t>
            </a:r>
            <a:endParaRPr lang="en-US" sz="32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44" name="Rectangle 31">
            <a:extLst>
              <a:ext uri="{FF2B5EF4-FFF2-40B4-BE49-F238E27FC236}">
                <a16:creationId xmlns="" xmlns:a16="http://schemas.microsoft.com/office/drawing/2014/main" id="{B5F9D279-1D13-466B-8E10-A15013754E49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5" name="Rectangle 32">
            <a:extLst>
              <a:ext uri="{FF2B5EF4-FFF2-40B4-BE49-F238E27FC236}">
                <a16:creationId xmlns="" xmlns:a16="http://schemas.microsoft.com/office/drawing/2014/main" id="{CD134B17-5503-4881-82A5-5BA4B95313B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94B55994-08D2-47C8-8D6A-46FF0E7DE856}"/>
              </a:ext>
            </a:extLst>
          </p:cNvPr>
          <p:cNvGrpSpPr/>
          <p:nvPr/>
        </p:nvGrpSpPr>
        <p:grpSpPr>
          <a:xfrm>
            <a:off x="941941" y="9576290"/>
            <a:ext cx="1733399" cy="230832"/>
            <a:chOff x="1020727" y="6497661"/>
            <a:chExt cx="1733399" cy="230832"/>
          </a:xfrm>
        </p:grpSpPr>
        <p:sp>
          <p:nvSpPr>
            <p:cNvPr id="54" name="Freeform 62">
              <a:extLst>
                <a:ext uri="{FF2B5EF4-FFF2-40B4-BE49-F238E27FC236}">
                  <a16:creationId xmlns="" xmlns:a16="http://schemas.microsoft.com/office/drawing/2014/main" id="{98357C5C-6EF7-437E-B762-B3F9591E28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FB5E41AE-D888-426F-B950-092C62974548}"/>
                </a:ext>
              </a:extLst>
            </p:cNvPr>
            <p:cNvSpPr txBox="1"/>
            <p:nvPr/>
          </p:nvSpPr>
          <p:spPr>
            <a:xfrm>
              <a:off x="1152405" y="6497661"/>
              <a:ext cx="160172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spc="300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overdenture</a:t>
              </a:r>
              <a:r>
                <a:rPr lang="en-US" sz="900" spc="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 </a:t>
              </a:r>
              <a:r>
                <a:rPr lang="ko-KR" altLang="en-US" sz="900" spc="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촬영</a:t>
              </a:r>
              <a:endParaRPr lang="id-ID" sz="900" b="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46DC4981-2926-44CB-8CEA-A0A7BFB37727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9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7" name="Straight Connector 66">
            <a:extLst>
              <a:ext uri="{FF2B5EF4-FFF2-40B4-BE49-F238E27FC236}">
                <a16:creationId xmlns="" xmlns:a16="http://schemas.microsoft.com/office/drawing/2014/main" id="{AD2C78B3-647D-43AE-B014-7AFEDDAA823B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그림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58" y="1158439"/>
            <a:ext cx="4104399" cy="3848514"/>
          </a:xfrm>
          <a:prstGeom prst="rect">
            <a:avLst/>
          </a:prstGeom>
        </p:spPr>
      </p:pic>
      <p:pic>
        <p:nvPicPr>
          <p:cNvPr id="64" name="그림 63"/>
          <p:cNvPicPr>
            <a:picLocks noChangeAspect="1"/>
          </p:cNvPicPr>
          <p:nvPr/>
        </p:nvPicPr>
        <p:blipFill rotWithShape="1">
          <a:blip r:embed="rId3"/>
          <a:srcRect l="5762"/>
          <a:stretch/>
        </p:blipFill>
        <p:spPr>
          <a:xfrm>
            <a:off x="2569029" y="5478142"/>
            <a:ext cx="4091204" cy="3427560"/>
          </a:xfrm>
          <a:prstGeom prst="rect">
            <a:avLst/>
          </a:prstGeom>
        </p:spPr>
      </p:pic>
      <p:sp>
        <p:nvSpPr>
          <p:cNvPr id="65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459309" y="1308068"/>
            <a:ext cx="2710809" cy="513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혀는 </a:t>
            </a:r>
            <a:r>
              <a:rPr lang="ko-KR" altLang="en-US" sz="1200" dirty="0" err="1" smtClean="0">
                <a:solidFill>
                  <a:schemeClr val="bg1"/>
                </a:solidFill>
                <a:latin typeface="+mj-ea"/>
                <a:ea typeface="+mj-ea"/>
              </a:rPr>
              <a:t>구개저에</a:t>
            </a: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 닿지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않도록 말아서 촬영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1346662" y="1864330"/>
            <a:ext cx="850021" cy="7680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2668898" y="7210849"/>
            <a:ext cx="18754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</a:rPr>
              <a:t>혀는 말아서 </a:t>
            </a:r>
            <a:r>
              <a:rPr lang="ko-KR" altLang="en-US" sz="1200" dirty="0" err="1">
                <a:solidFill>
                  <a:schemeClr val="bg1"/>
                </a:solidFill>
              </a:rPr>
              <a:t>하악</a:t>
            </a:r>
            <a:r>
              <a:rPr lang="ko-KR" altLang="en-US" sz="1200" dirty="0">
                <a:solidFill>
                  <a:schemeClr val="bg1"/>
                </a:solidFill>
              </a:rPr>
              <a:t> 치은에 닿지 않도록 촬영</a:t>
            </a:r>
          </a:p>
        </p:txBody>
      </p:sp>
      <p:sp>
        <p:nvSpPr>
          <p:cNvPr id="67" name="타원 66"/>
          <p:cNvSpPr/>
          <p:nvPr/>
        </p:nvSpPr>
        <p:spPr>
          <a:xfrm>
            <a:off x="4544348" y="7134465"/>
            <a:ext cx="528126" cy="5380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타원 67"/>
          <p:cNvSpPr/>
          <p:nvPr/>
        </p:nvSpPr>
        <p:spPr>
          <a:xfrm>
            <a:off x="2961777" y="2248347"/>
            <a:ext cx="701365" cy="7109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타원 68"/>
          <p:cNvSpPr/>
          <p:nvPr/>
        </p:nvSpPr>
        <p:spPr>
          <a:xfrm>
            <a:off x="5315320" y="7207945"/>
            <a:ext cx="605404" cy="6060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1964342" y="2977758"/>
            <a:ext cx="271080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 err="1" smtClean="0">
                <a:solidFill>
                  <a:schemeClr val="bg1"/>
                </a:solidFill>
                <a:latin typeface="+mj-ea"/>
                <a:ea typeface="+mj-ea"/>
              </a:rPr>
              <a:t>코튼롤이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들어간 자리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1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4489555" y="7875937"/>
            <a:ext cx="271080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 err="1" smtClean="0">
                <a:solidFill>
                  <a:schemeClr val="bg1"/>
                </a:solidFill>
                <a:latin typeface="+mj-ea"/>
                <a:ea typeface="+mj-ea"/>
              </a:rPr>
              <a:t>코튼롤이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들어간 자리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2" name="Rectangle: Top Corners Rounded 3">
            <a:extLst>
              <a:ext uri="{FF2B5EF4-FFF2-40B4-BE49-F238E27FC236}">
                <a16:creationId xmlns="" xmlns:a16="http://schemas.microsoft.com/office/drawing/2014/main" id="{A91A17B6-9B5A-4651-8FCD-8177BF48091C}"/>
              </a:ext>
            </a:extLst>
          </p:cNvPr>
          <p:cNvSpPr/>
          <p:nvPr/>
        </p:nvSpPr>
        <p:spPr>
          <a:xfrm rot="5400000" flipH="1" flipV="1">
            <a:off x="3842368" y="1803109"/>
            <a:ext cx="3601501" cy="242976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80" name="Rectangle: Top Corners Rounded 4">
            <a:extLst>
              <a:ext uri="{FF2B5EF4-FFF2-40B4-BE49-F238E27FC236}">
                <a16:creationId xmlns="" xmlns:a16="http://schemas.microsoft.com/office/drawing/2014/main" id="{2F276DDB-F0C7-41EF-A1AA-D246EB1443A3}"/>
              </a:ext>
            </a:extLst>
          </p:cNvPr>
          <p:cNvSpPr/>
          <p:nvPr/>
        </p:nvSpPr>
        <p:spPr>
          <a:xfrm rot="16200000" flipH="1" flipV="1">
            <a:off x="-546110" y="5950221"/>
            <a:ext cx="3501588" cy="240937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81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4624174" y="1925384"/>
            <a:ext cx="231365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700" dirty="0" smtClean="0">
                <a:solidFill>
                  <a:schemeClr val="bg1"/>
                </a:solidFill>
              </a:rPr>
              <a:t>*</a:t>
            </a:r>
            <a:r>
              <a:rPr lang="ko-KR" altLang="en-US" sz="1700" dirty="0" err="1" smtClean="0">
                <a:solidFill>
                  <a:schemeClr val="bg1"/>
                </a:solidFill>
              </a:rPr>
              <a:t>상악의</a:t>
            </a:r>
            <a:r>
              <a:rPr lang="ko-KR" altLang="en-US" sz="1700" dirty="0" smtClean="0">
                <a:solidFill>
                  <a:schemeClr val="bg1"/>
                </a:solidFill>
              </a:rPr>
              <a:t> </a:t>
            </a:r>
            <a:r>
              <a:rPr lang="ko-KR" altLang="en-US" sz="1700" dirty="0">
                <a:solidFill>
                  <a:schemeClr val="bg1"/>
                </a:solidFill>
              </a:rPr>
              <a:t>경우</a:t>
            </a:r>
            <a:endParaRPr lang="en-US" altLang="ko-KR" sz="1700" dirty="0">
              <a:solidFill>
                <a:schemeClr val="bg1"/>
              </a:solidFill>
            </a:endParaRPr>
          </a:p>
          <a:p>
            <a:endParaRPr lang="en-US" altLang="ko-KR" sz="1700" dirty="0">
              <a:solidFill>
                <a:schemeClr val="bg1"/>
              </a:solidFill>
            </a:endParaRPr>
          </a:p>
          <a:p>
            <a:r>
              <a:rPr lang="ko-KR" altLang="en-US" sz="1700" dirty="0" err="1" smtClean="0">
                <a:solidFill>
                  <a:schemeClr val="bg1"/>
                </a:solidFill>
              </a:rPr>
              <a:t>협측은</a:t>
            </a:r>
            <a:r>
              <a:rPr lang="ko-KR" altLang="en-US" sz="1700" dirty="0" smtClean="0">
                <a:solidFill>
                  <a:schemeClr val="bg1"/>
                </a:solidFill>
              </a:rPr>
              <a:t> </a:t>
            </a:r>
            <a:r>
              <a:rPr lang="ko-KR" altLang="en-US" sz="1700" dirty="0">
                <a:solidFill>
                  <a:schemeClr val="bg1"/>
                </a:solidFill>
              </a:rPr>
              <a:t>거즈나 솜</a:t>
            </a:r>
            <a:r>
              <a:rPr lang="en-US" altLang="ko-KR" sz="1700" dirty="0">
                <a:solidFill>
                  <a:schemeClr val="bg1"/>
                </a:solidFill>
              </a:rPr>
              <a:t>(</a:t>
            </a:r>
            <a:r>
              <a:rPr lang="ko-KR" altLang="en-US" sz="1700" dirty="0" err="1">
                <a:solidFill>
                  <a:schemeClr val="bg1"/>
                </a:solidFill>
              </a:rPr>
              <a:t>코튼롤</a:t>
            </a:r>
            <a:r>
              <a:rPr lang="en-US" altLang="ko-KR" sz="1700" dirty="0">
                <a:solidFill>
                  <a:schemeClr val="bg1"/>
                </a:solidFill>
              </a:rPr>
              <a:t>)</a:t>
            </a:r>
            <a:r>
              <a:rPr lang="ko-KR" altLang="en-US" sz="1700" dirty="0">
                <a:solidFill>
                  <a:schemeClr val="bg1"/>
                </a:solidFill>
              </a:rPr>
              <a:t>을 끼워 윗입술과 분리 해 주시고 혀는 </a:t>
            </a:r>
            <a:r>
              <a:rPr lang="ko-KR" altLang="en-US" sz="1700" dirty="0" err="1">
                <a:solidFill>
                  <a:schemeClr val="bg1"/>
                </a:solidFill>
              </a:rPr>
              <a:t>구개저에</a:t>
            </a:r>
            <a:r>
              <a:rPr lang="ko-KR" altLang="en-US" sz="1700" dirty="0">
                <a:solidFill>
                  <a:schemeClr val="bg1"/>
                </a:solidFill>
              </a:rPr>
              <a:t> 닿지 않도록 </a:t>
            </a:r>
            <a:r>
              <a:rPr lang="ko-KR" altLang="en-US" sz="1700" dirty="0" smtClean="0">
                <a:solidFill>
                  <a:schemeClr val="bg1"/>
                </a:solidFill>
              </a:rPr>
              <a:t>말아줍니다</a:t>
            </a:r>
            <a:endParaRPr lang="ko-KR" altLang="en-US" sz="1700" dirty="0"/>
          </a:p>
        </p:txBody>
      </p:sp>
      <p:sp>
        <p:nvSpPr>
          <p:cNvPr id="82" name="Rectangle 38">
            <a:extLst>
              <a:ext uri="{FF2B5EF4-FFF2-40B4-BE49-F238E27FC236}">
                <a16:creationId xmlns="" xmlns:a16="http://schemas.microsoft.com/office/drawing/2014/main" id="{327A0C10-4044-4634-ADC3-D730B8B60B77}"/>
              </a:ext>
            </a:extLst>
          </p:cNvPr>
          <p:cNvSpPr/>
          <p:nvPr/>
        </p:nvSpPr>
        <p:spPr>
          <a:xfrm flipH="1">
            <a:off x="129500" y="5911053"/>
            <a:ext cx="219668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700" dirty="0" smtClean="0">
                <a:solidFill>
                  <a:schemeClr val="bg1"/>
                </a:solidFill>
              </a:rPr>
              <a:t>*</a:t>
            </a:r>
            <a:r>
              <a:rPr lang="ko-KR" altLang="en-US" sz="1700" dirty="0" err="1" smtClean="0">
                <a:solidFill>
                  <a:schemeClr val="bg1"/>
                </a:solidFill>
              </a:rPr>
              <a:t>하악의</a:t>
            </a:r>
            <a:r>
              <a:rPr lang="ko-KR" altLang="en-US" sz="1700" dirty="0" smtClean="0">
                <a:solidFill>
                  <a:schemeClr val="bg1"/>
                </a:solidFill>
              </a:rPr>
              <a:t> </a:t>
            </a:r>
            <a:r>
              <a:rPr lang="ko-KR" altLang="en-US" sz="1700" dirty="0">
                <a:solidFill>
                  <a:schemeClr val="bg1"/>
                </a:solidFill>
              </a:rPr>
              <a:t>경우</a:t>
            </a:r>
            <a:endParaRPr lang="en-US" altLang="ko-KR" sz="1700" dirty="0">
              <a:solidFill>
                <a:schemeClr val="bg1"/>
              </a:solidFill>
            </a:endParaRPr>
          </a:p>
          <a:p>
            <a:endParaRPr lang="en-US" altLang="ko-KR" sz="1700" dirty="0">
              <a:solidFill>
                <a:schemeClr val="bg1"/>
              </a:solidFill>
            </a:endParaRPr>
          </a:p>
          <a:p>
            <a:r>
              <a:rPr lang="ko-KR" altLang="en-US" sz="1700" dirty="0" err="1" smtClean="0">
                <a:solidFill>
                  <a:schemeClr val="bg1"/>
                </a:solidFill>
              </a:rPr>
              <a:t>상악과</a:t>
            </a:r>
            <a:r>
              <a:rPr lang="ko-KR" altLang="en-US" sz="1700" dirty="0" smtClean="0">
                <a:solidFill>
                  <a:schemeClr val="bg1"/>
                </a:solidFill>
              </a:rPr>
              <a:t> </a:t>
            </a:r>
            <a:r>
              <a:rPr lang="ko-KR" altLang="en-US" sz="1700" dirty="0">
                <a:solidFill>
                  <a:schemeClr val="bg1"/>
                </a:solidFill>
              </a:rPr>
              <a:t>동일하게 </a:t>
            </a:r>
            <a:r>
              <a:rPr lang="ko-KR" altLang="en-US" sz="1700" dirty="0" err="1">
                <a:solidFill>
                  <a:schemeClr val="bg1"/>
                </a:solidFill>
              </a:rPr>
              <a:t>협측은</a:t>
            </a:r>
            <a:r>
              <a:rPr lang="ko-KR" altLang="en-US" sz="1700" dirty="0">
                <a:solidFill>
                  <a:schemeClr val="bg1"/>
                </a:solidFill>
              </a:rPr>
              <a:t> 거즈나 솜</a:t>
            </a:r>
            <a:r>
              <a:rPr lang="en-US" altLang="ko-KR" sz="1700" dirty="0">
                <a:solidFill>
                  <a:schemeClr val="bg1"/>
                </a:solidFill>
              </a:rPr>
              <a:t>(</a:t>
            </a:r>
            <a:r>
              <a:rPr lang="ko-KR" altLang="en-US" sz="1700" dirty="0" err="1">
                <a:solidFill>
                  <a:schemeClr val="bg1"/>
                </a:solidFill>
              </a:rPr>
              <a:t>코튼롤</a:t>
            </a:r>
            <a:r>
              <a:rPr lang="en-US" altLang="ko-KR" sz="1700" dirty="0">
                <a:solidFill>
                  <a:schemeClr val="bg1"/>
                </a:solidFill>
              </a:rPr>
              <a:t>)</a:t>
            </a:r>
            <a:r>
              <a:rPr lang="ko-KR" altLang="en-US" sz="1700" dirty="0">
                <a:solidFill>
                  <a:schemeClr val="bg1"/>
                </a:solidFill>
              </a:rPr>
              <a:t>을 끼워 아랫입술과 분리 해 주시고 혀는 </a:t>
            </a:r>
            <a:r>
              <a:rPr lang="ko-KR" altLang="en-US" sz="1700" dirty="0" err="1">
                <a:solidFill>
                  <a:schemeClr val="bg1"/>
                </a:solidFill>
              </a:rPr>
              <a:t>하악</a:t>
            </a:r>
            <a:r>
              <a:rPr lang="ko-KR" altLang="en-US" sz="1700" dirty="0">
                <a:solidFill>
                  <a:schemeClr val="bg1"/>
                </a:solidFill>
              </a:rPr>
              <a:t> </a:t>
            </a:r>
            <a:r>
              <a:rPr lang="ko-KR" altLang="en-US" sz="1700" dirty="0" err="1">
                <a:solidFill>
                  <a:schemeClr val="bg1"/>
                </a:solidFill>
              </a:rPr>
              <a:t>설측에</a:t>
            </a:r>
            <a:r>
              <a:rPr lang="ko-KR" altLang="en-US" sz="1700" dirty="0">
                <a:solidFill>
                  <a:schemeClr val="bg1"/>
                </a:solidFill>
              </a:rPr>
              <a:t> 닿지 않도록 말아줍니다</a:t>
            </a:r>
            <a:r>
              <a:rPr lang="en-US" altLang="ko-KR" sz="1700" dirty="0">
                <a:solidFill>
                  <a:schemeClr val="bg1"/>
                </a:solidFill>
              </a:rPr>
              <a:t>.</a:t>
            </a:r>
            <a:endParaRPr lang="ko-KR" altLang="en-US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91F9B431-BFB7-4005-B0A5-7FB13F0A3B49}"/>
              </a:ext>
            </a:extLst>
          </p:cNvPr>
          <p:cNvSpPr txBox="1"/>
          <p:nvPr/>
        </p:nvSpPr>
        <p:spPr>
          <a:xfrm>
            <a:off x="827692" y="176503"/>
            <a:ext cx="53280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OverDenture</a:t>
            </a:r>
            <a:r>
              <a:rPr lang="en-US" sz="32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 CT </a:t>
            </a:r>
            <a:r>
              <a:rPr lang="ko-KR" altLang="en-US" sz="32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촬영</a:t>
            </a:r>
            <a:endParaRPr lang="en-US" sz="32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44" name="Rectangle 31">
            <a:extLst>
              <a:ext uri="{FF2B5EF4-FFF2-40B4-BE49-F238E27FC236}">
                <a16:creationId xmlns="" xmlns:a16="http://schemas.microsoft.com/office/drawing/2014/main" id="{B5F9D279-1D13-466B-8E10-A15013754E49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5" name="Rectangle 32">
            <a:extLst>
              <a:ext uri="{FF2B5EF4-FFF2-40B4-BE49-F238E27FC236}">
                <a16:creationId xmlns="" xmlns:a16="http://schemas.microsoft.com/office/drawing/2014/main" id="{CD134B17-5503-4881-82A5-5BA4B95313B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94B55994-08D2-47C8-8D6A-46FF0E7DE856}"/>
              </a:ext>
            </a:extLst>
          </p:cNvPr>
          <p:cNvGrpSpPr/>
          <p:nvPr/>
        </p:nvGrpSpPr>
        <p:grpSpPr>
          <a:xfrm>
            <a:off x="941941" y="9576290"/>
            <a:ext cx="1733399" cy="230832"/>
            <a:chOff x="1020727" y="6497661"/>
            <a:chExt cx="1733399" cy="230832"/>
          </a:xfrm>
        </p:grpSpPr>
        <p:sp>
          <p:nvSpPr>
            <p:cNvPr id="54" name="Freeform 62">
              <a:extLst>
                <a:ext uri="{FF2B5EF4-FFF2-40B4-BE49-F238E27FC236}">
                  <a16:creationId xmlns="" xmlns:a16="http://schemas.microsoft.com/office/drawing/2014/main" id="{98357C5C-6EF7-437E-B762-B3F9591E28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FB5E41AE-D888-426F-B950-092C62974548}"/>
                </a:ext>
              </a:extLst>
            </p:cNvPr>
            <p:cNvSpPr txBox="1"/>
            <p:nvPr/>
          </p:nvSpPr>
          <p:spPr>
            <a:xfrm>
              <a:off x="1152405" y="6497661"/>
              <a:ext cx="160172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 err="1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overdenture</a:t>
              </a:r>
              <a:r>
                <a:rPr lang="en-US" altLang="ko-KR" sz="8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 </a:t>
              </a:r>
              <a:r>
                <a:rPr lang="ko-KR" altLang="en-US" sz="8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촬영</a:t>
              </a:r>
              <a:endParaRPr lang="id-ID" altLang="ko-KR" sz="8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46DC4981-2926-44CB-8CEA-A0A7BFB37727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10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7" name="Straight Connector 66">
            <a:extLst>
              <a:ext uri="{FF2B5EF4-FFF2-40B4-BE49-F238E27FC236}">
                <a16:creationId xmlns="" xmlns:a16="http://schemas.microsoft.com/office/drawing/2014/main" id="{AD2C78B3-647D-43AE-B014-7AFEDDAA823B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59" y="986823"/>
            <a:ext cx="4633238" cy="3558662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997" y="4867816"/>
            <a:ext cx="4896948" cy="4325637"/>
          </a:xfrm>
          <a:prstGeom prst="rect">
            <a:avLst/>
          </a:prstGeom>
        </p:spPr>
      </p:pic>
      <p:sp>
        <p:nvSpPr>
          <p:cNvPr id="22" name="오른쪽 화살표 21"/>
          <p:cNvSpPr/>
          <p:nvPr/>
        </p:nvSpPr>
        <p:spPr>
          <a:xfrm rot="13940804">
            <a:off x="3542046" y="3304379"/>
            <a:ext cx="497296" cy="387005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847771" y="3679204"/>
            <a:ext cx="20571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00" dirty="0" smtClean="0"/>
              <a:t>거즈를 끼우기 전 </a:t>
            </a:r>
            <a:endParaRPr lang="en-US" altLang="ko-KR" sz="1700" dirty="0" smtClean="0"/>
          </a:p>
          <a:p>
            <a:r>
              <a:rPr lang="ko-KR" altLang="en-US" sz="1700" dirty="0" smtClean="0"/>
              <a:t>불분명한 치은라인</a:t>
            </a:r>
            <a:endParaRPr lang="en-US" altLang="ko-KR" sz="1700" dirty="0"/>
          </a:p>
        </p:txBody>
      </p:sp>
      <p:sp>
        <p:nvSpPr>
          <p:cNvPr id="24" name="오른쪽 화살표 23"/>
          <p:cNvSpPr/>
          <p:nvPr/>
        </p:nvSpPr>
        <p:spPr>
          <a:xfrm rot="17867766">
            <a:off x="4938061" y="7789730"/>
            <a:ext cx="628474" cy="454997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2342260" y="7919487"/>
            <a:ext cx="19549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00" dirty="0" smtClean="0">
                <a:solidFill>
                  <a:schemeClr val="bg1"/>
                </a:solidFill>
              </a:rPr>
              <a:t>분리 후 명확해진 치은라인</a:t>
            </a:r>
            <a:endParaRPr lang="en-US" altLang="ko-KR" sz="1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21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149432" y="65676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 smtClean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 smtClean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  <a:cs typeface="Open Sans Light" panose="020B0306030504020204" pitchFamily="34" charset="0"/>
                </a:rPr>
                <a:t>Process</a:t>
              </a:r>
              <a:endParaRPr lang="id-ID" sz="900" b="0" spc="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11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 Placeholder 2">
            <a:extLst>
              <a:ext uri="{FF2B5EF4-FFF2-40B4-BE49-F238E27FC236}">
                <a16:creationId xmlns="" xmlns:a16="http://schemas.microsoft.com/office/drawing/2014/main" id="{48BF34E6-B3F7-4961-BE45-529FBF9950CB}"/>
              </a:ext>
            </a:extLst>
          </p:cNvPr>
          <p:cNvSpPr txBox="1">
            <a:spLocks/>
          </p:cNvSpPr>
          <p:nvPr/>
        </p:nvSpPr>
        <p:spPr>
          <a:xfrm>
            <a:off x="77967" y="540199"/>
            <a:ext cx="3067517" cy="302264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id-ID" sz="18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7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72244" y="459215"/>
            <a:ext cx="2931421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신규회원의 경우 회원 가입 후 센터로 승인</a:t>
            </a:r>
            <a:r>
              <a:rPr lang="en-US" altLang="ko-KR" sz="11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기존회원의 경우 주문서 작성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1" y="1512362"/>
            <a:ext cx="6852805" cy="4085994"/>
          </a:xfrm>
          <a:prstGeom prst="rect">
            <a:avLst/>
          </a:prstGeom>
        </p:spPr>
      </p:pic>
      <p:sp>
        <p:nvSpPr>
          <p:cNvPr id="26" name="타원 25"/>
          <p:cNvSpPr/>
          <p:nvPr/>
        </p:nvSpPr>
        <p:spPr>
          <a:xfrm>
            <a:off x="4383608" y="1409735"/>
            <a:ext cx="703943" cy="686769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타원 105"/>
          <p:cNvSpPr/>
          <p:nvPr/>
        </p:nvSpPr>
        <p:spPr>
          <a:xfrm>
            <a:off x="5164588" y="3688478"/>
            <a:ext cx="703943" cy="686769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7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2647838" y="1121400"/>
            <a:ext cx="1639271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n-ea"/>
                <a:cs typeface="Segoe UI Light" panose="020B0502040204020203" pitchFamily="34" charset="0"/>
              </a:rPr>
              <a:t>Step 1</a:t>
            </a:r>
          </a:p>
          <a:p>
            <a:pPr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Digital Center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로그인 후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41" name="꺾인 연결선 40"/>
          <p:cNvCxnSpPr>
            <a:stCxn id="107" idx="3"/>
            <a:endCxn id="26" idx="0"/>
          </p:cNvCxnSpPr>
          <p:nvPr/>
        </p:nvCxnSpPr>
        <p:spPr>
          <a:xfrm>
            <a:off x="4287109" y="1389166"/>
            <a:ext cx="448471" cy="20569"/>
          </a:xfrm>
          <a:prstGeom prst="bentConnector2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5597367" y="4704947"/>
            <a:ext cx="78098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n-ea"/>
                <a:cs typeface="Segoe UI Light" panose="020B0502040204020203" pitchFamily="34" charset="0"/>
              </a:rPr>
              <a:t>Step 2</a:t>
            </a:r>
          </a:p>
          <a:p>
            <a:pPr>
              <a:lnSpc>
                <a:spcPct val="120000"/>
              </a:lnSpc>
            </a:pP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주문하기 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113" name="꺾인 연결선 112"/>
          <p:cNvCxnSpPr>
            <a:stCxn id="106" idx="4"/>
            <a:endCxn id="109" idx="3"/>
          </p:cNvCxnSpPr>
          <p:nvPr/>
        </p:nvCxnSpPr>
        <p:spPr>
          <a:xfrm rot="16200000" flipH="1">
            <a:off x="5648720" y="4243086"/>
            <a:ext cx="597466" cy="861787"/>
          </a:xfrm>
          <a:prstGeom prst="bentConnector4">
            <a:avLst>
              <a:gd name="adj1" fmla="val 27592"/>
              <a:gd name="adj2" fmla="val 126526"/>
            </a:avLst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7" name="그림 116"/>
          <p:cNvPicPr>
            <a:picLocks noChangeAspect="1"/>
          </p:cNvPicPr>
          <p:nvPr/>
        </p:nvPicPr>
        <p:blipFill rotWithShape="1">
          <a:blip r:embed="rId3"/>
          <a:srcRect l="1776" r="2712"/>
          <a:stretch/>
        </p:blipFill>
        <p:spPr>
          <a:xfrm>
            <a:off x="7881" y="6126540"/>
            <a:ext cx="6873240" cy="3053054"/>
          </a:xfrm>
          <a:prstGeom prst="rect">
            <a:avLst/>
          </a:prstGeom>
        </p:spPr>
      </p:pic>
      <p:sp>
        <p:nvSpPr>
          <p:cNvPr id="118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968314" y="6187802"/>
            <a:ext cx="1639271" cy="33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n-ea"/>
                <a:cs typeface="Segoe UI Light" panose="020B0502040204020203" pitchFamily="34" charset="0"/>
              </a:rPr>
              <a:t>Step 3</a:t>
            </a:r>
          </a:p>
        </p:txBody>
      </p:sp>
    </p:spTree>
    <p:extLst>
      <p:ext uri="{BB962C8B-B14F-4D97-AF65-F5344CB8AC3E}">
        <p14:creationId xmlns:p14="http://schemas.microsoft.com/office/powerpoint/2010/main" val="415420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15240" y="198266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Process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12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" y="785295"/>
            <a:ext cx="6814457" cy="528129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b="2638"/>
          <a:stretch/>
        </p:blipFill>
        <p:spPr>
          <a:xfrm>
            <a:off x="157260" y="6066591"/>
            <a:ext cx="3211870" cy="3229810"/>
          </a:xfrm>
          <a:prstGeom prst="rect">
            <a:avLst/>
          </a:prstGeom>
        </p:spPr>
      </p:pic>
      <p:sp>
        <p:nvSpPr>
          <p:cNvPr id="42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894138" y="6028747"/>
            <a:ext cx="1639271" cy="33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4</a:t>
            </a:r>
          </a:p>
        </p:txBody>
      </p:sp>
    </p:spTree>
    <p:extLst>
      <p:ext uri="{BB962C8B-B14F-4D97-AF65-F5344CB8AC3E}">
        <p14:creationId xmlns:p14="http://schemas.microsoft.com/office/powerpoint/2010/main" val="327335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8359"/>
            <a:ext cx="6868194" cy="566172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93157" y="227585"/>
            <a:ext cx="3419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*</a:t>
            </a:r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 유의사항</a:t>
            </a:r>
            <a:r>
              <a:rPr lang="en-US" altLang="ko-KR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*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Process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13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타원 29"/>
          <p:cNvSpPr/>
          <p:nvPr/>
        </p:nvSpPr>
        <p:spPr>
          <a:xfrm>
            <a:off x="4072638" y="4880641"/>
            <a:ext cx="2469677" cy="859937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505200" y="6990081"/>
            <a:ext cx="32513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치과에 보유하고 계신 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Guide Kit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를 꼭 확인하신 후 선택</a:t>
            </a: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없으시다면 각 지점을 통해 대여 여부 확인 후 제작 가능</a:t>
            </a: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단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, kit 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잘못 선택으로 인한 </a:t>
            </a:r>
            <a:r>
              <a:rPr lang="ko-KR" altLang="en-US" sz="1000" b="1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재제작은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비용 청구가 될 예정이오니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,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000" b="1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참고부탁드립니다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.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endParaRPr lang="en-US" sz="1000" b="1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5" name="꺾인 연결선 4"/>
          <p:cNvCxnSpPr>
            <a:stCxn id="30" idx="4"/>
            <a:endCxn id="32" idx="0"/>
          </p:cNvCxnSpPr>
          <p:nvPr/>
        </p:nvCxnSpPr>
        <p:spPr>
          <a:xfrm rot="5400000">
            <a:off x="4594427" y="6277030"/>
            <a:ext cx="1249503" cy="176598"/>
          </a:xfrm>
          <a:prstGeom prst="bentConnector3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/>
          <p:cNvSpPr/>
          <p:nvPr/>
        </p:nvSpPr>
        <p:spPr>
          <a:xfrm>
            <a:off x="1296434" y="3948265"/>
            <a:ext cx="1147409" cy="514878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063423" y="6049208"/>
            <a:ext cx="1773050" cy="514878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628914" y="762023"/>
            <a:ext cx="2804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수술 예정일은 달력에 선택된 날짜만 가능하며</a:t>
            </a: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희망사항이 있으신 날짜는 센터로 유선 전달 </a:t>
            </a:r>
            <a:r>
              <a:rPr lang="ko-KR" altLang="en-US" sz="1000" b="1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부탁드리겠습니다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.</a:t>
            </a:r>
            <a:endParaRPr lang="en-US" sz="1000" b="1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9" name="꺾인 연결선 8"/>
          <p:cNvCxnSpPr>
            <a:stCxn id="25" idx="0"/>
            <a:endCxn id="28" idx="1"/>
          </p:cNvCxnSpPr>
          <p:nvPr/>
        </p:nvCxnSpPr>
        <p:spPr>
          <a:xfrm rot="5400000" flipH="1" flipV="1">
            <a:off x="1317988" y="1637340"/>
            <a:ext cx="2863076" cy="1758775"/>
          </a:xfrm>
          <a:prstGeom prst="bentConnector2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268387" y="7053620"/>
            <a:ext cx="24172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dirty="0" err="1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무치악의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 경우 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Anchor 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사용 여부를 결정 할 수 있으며</a:t>
            </a: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, </a:t>
            </a:r>
            <a:r>
              <a:rPr lang="ko-KR" altLang="en-US" sz="1000" b="1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원하시는 위치나 개수는 요청사항에 기재</a:t>
            </a:r>
            <a:endParaRPr lang="en-US" sz="1000" b="1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13" name="꺾인 연결선 12"/>
          <p:cNvCxnSpPr>
            <a:stCxn id="27" idx="4"/>
            <a:endCxn id="33" idx="0"/>
          </p:cNvCxnSpPr>
          <p:nvPr/>
        </p:nvCxnSpPr>
        <p:spPr>
          <a:xfrm rot="5400000">
            <a:off x="1468704" y="6572376"/>
            <a:ext cx="489534" cy="472955"/>
          </a:xfrm>
          <a:prstGeom prst="bentConnector3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142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149432" y="65676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Process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14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6" y="465786"/>
            <a:ext cx="6745492" cy="451325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5" y="4938764"/>
            <a:ext cx="6745491" cy="4243555"/>
          </a:xfrm>
          <a:prstGeom prst="rect">
            <a:avLst/>
          </a:prstGeom>
        </p:spPr>
      </p:pic>
      <p:sp>
        <p:nvSpPr>
          <p:cNvPr id="5" name="포인트가 5개인 별 4"/>
          <p:cNvSpPr/>
          <p:nvPr/>
        </p:nvSpPr>
        <p:spPr>
          <a:xfrm>
            <a:off x="4881154" y="8047846"/>
            <a:ext cx="160292" cy="147670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881154" y="8247017"/>
            <a:ext cx="579120" cy="121920"/>
          </a:xfrm>
          <a:prstGeom prst="rect">
            <a:avLst/>
          </a:prstGeom>
          <a:solidFill>
            <a:srgbClr val="FFFF0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821003" y="273836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5</a:t>
            </a:r>
          </a:p>
        </p:txBody>
      </p:sp>
      <p:sp>
        <p:nvSpPr>
          <p:cNvPr id="34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891338" y="4812845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6</a:t>
            </a:r>
          </a:p>
        </p:txBody>
      </p:sp>
    </p:spTree>
    <p:extLst>
      <p:ext uri="{BB962C8B-B14F-4D97-AF65-F5344CB8AC3E}">
        <p14:creationId xmlns:p14="http://schemas.microsoft.com/office/powerpoint/2010/main" val="338036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149432" y="65676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Process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15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3271"/>
          <a:stretch/>
        </p:blipFill>
        <p:spPr>
          <a:xfrm>
            <a:off x="0" y="455723"/>
            <a:ext cx="6808982" cy="3663471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 l="1112" r="43144" b="17534"/>
          <a:stretch/>
        </p:blipFill>
        <p:spPr>
          <a:xfrm>
            <a:off x="54429" y="4223019"/>
            <a:ext cx="3819936" cy="500746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 l="57266" b="59379"/>
          <a:stretch/>
        </p:blipFill>
        <p:spPr>
          <a:xfrm>
            <a:off x="3876043" y="4223019"/>
            <a:ext cx="2928433" cy="246654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l="57017" t="60176"/>
          <a:stretch/>
        </p:blipFill>
        <p:spPr>
          <a:xfrm>
            <a:off x="3876043" y="6866343"/>
            <a:ext cx="2945476" cy="2418195"/>
          </a:xfrm>
          <a:prstGeom prst="rect">
            <a:avLst/>
          </a:prstGeom>
        </p:spPr>
      </p:pic>
      <p:sp>
        <p:nvSpPr>
          <p:cNvPr id="22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874365" y="190441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7</a:t>
            </a:r>
          </a:p>
        </p:txBody>
      </p:sp>
      <p:sp>
        <p:nvSpPr>
          <p:cNvPr id="23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874365" y="3967124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8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874365" y="6612453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9</a:t>
            </a:r>
          </a:p>
        </p:txBody>
      </p:sp>
    </p:spTree>
    <p:extLst>
      <p:ext uri="{BB962C8B-B14F-4D97-AF65-F5344CB8AC3E}">
        <p14:creationId xmlns:p14="http://schemas.microsoft.com/office/powerpoint/2010/main" val="4953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AF5497E0-A6BE-40F4-9DC2-774C1779F040}"/>
              </a:ext>
            </a:extLst>
          </p:cNvPr>
          <p:cNvSpPr txBox="1"/>
          <p:nvPr/>
        </p:nvSpPr>
        <p:spPr>
          <a:xfrm>
            <a:off x="-149432" y="65676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주문 프로세스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39" name="Rectangle 31">
            <a:extLst>
              <a:ext uri="{FF2B5EF4-FFF2-40B4-BE49-F238E27FC236}">
                <a16:creationId xmlns="" xmlns:a16="http://schemas.microsoft.com/office/drawing/2014/main" id="{38901FBD-9578-41C4-A392-F3DE537E8504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3" name="Rectangle 32">
            <a:extLst>
              <a:ext uri="{FF2B5EF4-FFF2-40B4-BE49-F238E27FC236}">
                <a16:creationId xmlns="" xmlns:a16="http://schemas.microsoft.com/office/drawing/2014/main" id="{31B871E6-5947-4828-B320-0E0CD70CD90E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1" name="Group 52">
            <a:extLst>
              <a:ext uri="{FF2B5EF4-FFF2-40B4-BE49-F238E27FC236}">
                <a16:creationId xmlns="" xmlns:a16="http://schemas.microsoft.com/office/drawing/2014/main" id="{F05BC6A2-6B77-4EC7-B940-5F77818D944A}"/>
              </a:ext>
            </a:extLst>
          </p:cNvPr>
          <p:cNvGrpSpPr/>
          <p:nvPr/>
        </p:nvGrpSpPr>
        <p:grpSpPr>
          <a:xfrm>
            <a:off x="941941" y="9576290"/>
            <a:ext cx="1284558" cy="230832"/>
            <a:chOff x="1020727" y="6497661"/>
            <a:chExt cx="1284558" cy="230832"/>
          </a:xfrm>
        </p:grpSpPr>
        <p:sp>
          <p:nvSpPr>
            <p:cNvPr id="52" name="Freeform 62">
              <a:extLst>
                <a:ext uri="{FF2B5EF4-FFF2-40B4-BE49-F238E27FC236}">
                  <a16:creationId xmlns="" xmlns:a16="http://schemas.microsoft.com/office/drawing/2014/main" id="{97C6A9D7-6001-4803-8938-DC19E478A3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6A4949B2-76BE-4506-88DA-278C42C382D1}"/>
                </a:ext>
              </a:extLst>
            </p:cNvPr>
            <p:cNvSpPr txBox="1"/>
            <p:nvPr/>
          </p:nvSpPr>
          <p:spPr>
            <a:xfrm>
              <a:off x="1152405" y="6497661"/>
              <a:ext cx="115288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주문</a:t>
              </a:r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j-ea"/>
                  <a:cs typeface="Open Sans Light" panose="020B0306030504020204" pitchFamily="34" charset="0"/>
                </a:rPr>
                <a:t>Process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j-ea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843C7DFC-DBC2-42EA-A824-ABAA9BE6AC22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16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55" name="Straight Connector 66">
            <a:extLst>
              <a:ext uri="{FF2B5EF4-FFF2-40B4-BE49-F238E27FC236}">
                <a16:creationId xmlns="" xmlns:a16="http://schemas.microsoft.com/office/drawing/2014/main" id="{B5165A18-C04B-47AB-84F3-ADD4995DB989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6" y="629373"/>
            <a:ext cx="6825614" cy="399846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6" y="5158138"/>
            <a:ext cx="6825614" cy="4024181"/>
          </a:xfrm>
          <a:prstGeom prst="rect">
            <a:avLst/>
          </a:prstGeom>
        </p:spPr>
      </p:pic>
      <p:sp>
        <p:nvSpPr>
          <p:cNvPr id="22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4043738" y="465786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10</a:t>
            </a:r>
          </a:p>
        </p:txBody>
      </p:sp>
      <p:sp>
        <p:nvSpPr>
          <p:cNvPr id="23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985681" y="4991938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11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="" xmlns:a16="http://schemas.microsoft.com/office/drawing/2014/main" id="{41ECD500-E31B-479D-B71E-DDDA11BF64E7}"/>
              </a:ext>
            </a:extLst>
          </p:cNvPr>
          <p:cNvSpPr/>
          <p:nvPr/>
        </p:nvSpPr>
        <p:spPr>
          <a:xfrm>
            <a:off x="3985681" y="7004028"/>
            <a:ext cx="1639271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00" b="1" dirty="0" smtClean="0">
                <a:solidFill>
                  <a:schemeClr val="accent4"/>
                </a:solidFill>
                <a:latin typeface="+mj-ea"/>
                <a:ea typeface="+mj-ea"/>
                <a:cs typeface="Segoe UI Light" panose="020B0502040204020203" pitchFamily="34" charset="0"/>
              </a:rPr>
              <a:t>Step 12</a:t>
            </a:r>
          </a:p>
        </p:txBody>
      </p:sp>
    </p:spTree>
    <p:extLst>
      <p:ext uri="{BB962C8B-B14F-4D97-AF65-F5344CB8AC3E}">
        <p14:creationId xmlns:p14="http://schemas.microsoft.com/office/powerpoint/2010/main" val="120746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Top Corners Rounded 1">
            <a:extLst>
              <a:ext uri="{FF2B5EF4-FFF2-40B4-BE49-F238E27FC236}">
                <a16:creationId xmlns="" xmlns:a16="http://schemas.microsoft.com/office/drawing/2014/main" id="{052A4B31-1BDC-4265-AA90-8B2FDA0AD9E1}"/>
              </a:ext>
            </a:extLst>
          </p:cNvPr>
          <p:cNvSpPr/>
          <p:nvPr/>
        </p:nvSpPr>
        <p:spPr>
          <a:xfrm rot="16200000" flipH="1" flipV="1">
            <a:off x="2346360" y="3179735"/>
            <a:ext cx="1363355" cy="605607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="" xmlns:a16="http://schemas.microsoft.com/office/drawing/2014/main" id="{AD871978-E82D-43AE-9AF3-8DA0527A43D7}"/>
              </a:ext>
            </a:extLst>
          </p:cNvPr>
          <p:cNvSpPr/>
          <p:nvPr/>
        </p:nvSpPr>
        <p:spPr>
          <a:xfrm rot="16200000" flipH="1" flipV="1">
            <a:off x="2346360" y="4668239"/>
            <a:ext cx="1363355" cy="605607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 dirty="0"/>
          </a:p>
        </p:txBody>
      </p:sp>
      <p:sp>
        <p:nvSpPr>
          <p:cNvPr id="4" name="Rectangle: Top Corners Rounded 3">
            <a:extLst>
              <a:ext uri="{FF2B5EF4-FFF2-40B4-BE49-F238E27FC236}">
                <a16:creationId xmlns="" xmlns:a16="http://schemas.microsoft.com/office/drawing/2014/main" id="{A91A17B6-9B5A-4651-8FCD-8177BF48091C}"/>
              </a:ext>
            </a:extLst>
          </p:cNvPr>
          <p:cNvSpPr/>
          <p:nvPr/>
        </p:nvSpPr>
        <p:spPr>
          <a:xfrm rot="16200000" flipH="1" flipV="1">
            <a:off x="2346358" y="202454"/>
            <a:ext cx="1363355" cy="60560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="" xmlns:a16="http://schemas.microsoft.com/office/drawing/2014/main" id="{2F276DDB-F0C7-41EF-A1AA-D246EB1443A3}"/>
              </a:ext>
            </a:extLst>
          </p:cNvPr>
          <p:cNvSpPr/>
          <p:nvPr/>
        </p:nvSpPr>
        <p:spPr>
          <a:xfrm rot="16200000" flipH="1" flipV="1">
            <a:off x="2346361" y="1691233"/>
            <a:ext cx="1363355" cy="605607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3255771C-7420-4486-BCEF-D5DF31EFDC8A}"/>
              </a:ext>
            </a:extLst>
          </p:cNvPr>
          <p:cNvSpPr/>
          <p:nvPr/>
        </p:nvSpPr>
        <p:spPr>
          <a:xfrm rot="5400000">
            <a:off x="4947313" y="7224653"/>
            <a:ext cx="943241" cy="9432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22FBAD98-E273-4135-968F-95508F59BE9C}"/>
              </a:ext>
            </a:extLst>
          </p:cNvPr>
          <p:cNvGrpSpPr/>
          <p:nvPr/>
        </p:nvGrpSpPr>
        <p:grpSpPr>
          <a:xfrm>
            <a:off x="5258149" y="7535214"/>
            <a:ext cx="321568" cy="322118"/>
            <a:chOff x="7275629" y="3973834"/>
            <a:chExt cx="464344" cy="465138"/>
          </a:xfrm>
          <a:solidFill>
            <a:schemeClr val="accent4"/>
          </a:solidFill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697C7608-38F7-4806-8F99-0D63511E2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1BCCD8E4-22CF-4093-AF8B-49E3933C3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5F539699-9966-4B2C-BC74-6C7D849C26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FA0832CC-E16D-4AD2-BC4C-EA8C4F580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E7795866-A4FC-45EB-8593-D09161328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351C5C28-FB50-4AEA-8803-B6A770A3A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8BB0F930-4156-4CDA-97FE-AAAD2E1CE1F3}"/>
              </a:ext>
            </a:extLst>
          </p:cNvPr>
          <p:cNvSpPr/>
          <p:nvPr/>
        </p:nvSpPr>
        <p:spPr>
          <a:xfrm rot="5400000">
            <a:off x="4947313" y="4247648"/>
            <a:ext cx="943241" cy="9432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AutoShape 59">
            <a:extLst>
              <a:ext uri="{FF2B5EF4-FFF2-40B4-BE49-F238E27FC236}">
                <a16:creationId xmlns="" xmlns:a16="http://schemas.microsoft.com/office/drawing/2014/main" id="{4F52A261-0A9E-4C86-BE86-5CFFCBEF330B}"/>
              </a:ext>
            </a:extLst>
          </p:cNvPr>
          <p:cNvSpPr>
            <a:spLocks/>
          </p:cNvSpPr>
          <p:nvPr/>
        </p:nvSpPr>
        <p:spPr bwMode="auto">
          <a:xfrm>
            <a:off x="5257875" y="4558484"/>
            <a:ext cx="322118" cy="321568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7EF45BCC-C230-4EBB-9CFB-71D58DB6F39A}"/>
              </a:ext>
            </a:extLst>
          </p:cNvPr>
          <p:cNvSpPr/>
          <p:nvPr/>
        </p:nvSpPr>
        <p:spPr>
          <a:xfrm rot="5400000">
            <a:off x="4947313" y="5736151"/>
            <a:ext cx="943241" cy="9432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AA05E53F-348E-4AAB-B228-0A47A75AA1AF}"/>
              </a:ext>
            </a:extLst>
          </p:cNvPr>
          <p:cNvGrpSpPr/>
          <p:nvPr/>
        </p:nvGrpSpPr>
        <p:grpSpPr>
          <a:xfrm>
            <a:off x="5257875" y="6072273"/>
            <a:ext cx="322118" cy="270996"/>
            <a:chOff x="5356342" y="3093565"/>
            <a:chExt cx="465138" cy="391319"/>
          </a:xfrm>
          <a:solidFill>
            <a:schemeClr val="accent3"/>
          </a:solidFill>
        </p:grpSpPr>
        <p:sp>
          <p:nvSpPr>
            <p:cNvPr id="28" name="AutoShape 120">
              <a:extLst>
                <a:ext uri="{FF2B5EF4-FFF2-40B4-BE49-F238E27FC236}">
                  <a16:creationId xmlns="" xmlns:a16="http://schemas.microsoft.com/office/drawing/2014/main" id="{7526635D-ED2B-4172-A377-46BC021D0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1">
              <a:extLst>
                <a:ext uri="{FF2B5EF4-FFF2-40B4-BE49-F238E27FC236}">
                  <a16:creationId xmlns="" xmlns:a16="http://schemas.microsoft.com/office/drawing/2014/main" id="{BC6F26FA-DFB7-4680-929F-CFE8D96A86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122">
              <a:extLst>
                <a:ext uri="{FF2B5EF4-FFF2-40B4-BE49-F238E27FC236}">
                  <a16:creationId xmlns="" xmlns:a16="http://schemas.microsoft.com/office/drawing/2014/main" id="{C8EA1B77-E79D-4BE6-A8BE-4B073BB2A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2" name="Oval 31">
            <a:extLst>
              <a:ext uri="{FF2B5EF4-FFF2-40B4-BE49-F238E27FC236}">
                <a16:creationId xmlns="" xmlns:a16="http://schemas.microsoft.com/office/drawing/2014/main" id="{26346F2B-9214-47BA-9419-7921DFB8705F}"/>
              </a:ext>
            </a:extLst>
          </p:cNvPr>
          <p:cNvSpPr/>
          <p:nvPr/>
        </p:nvSpPr>
        <p:spPr>
          <a:xfrm rot="5400000">
            <a:off x="4972324" y="2759147"/>
            <a:ext cx="943241" cy="94323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63FCBE8E-F7E4-43B3-A7E0-90F9989E826A}"/>
              </a:ext>
            </a:extLst>
          </p:cNvPr>
          <p:cNvGrpSpPr/>
          <p:nvPr/>
        </p:nvGrpSpPr>
        <p:grpSpPr>
          <a:xfrm>
            <a:off x="5283160" y="3069982"/>
            <a:ext cx="321568" cy="321568"/>
            <a:chOff x="4427654" y="3049909"/>
            <a:chExt cx="464344" cy="464344"/>
          </a:xfr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grpSpPr>
        <p:sp>
          <p:nvSpPr>
            <p:cNvPr id="34" name="AutoShape 123">
              <a:extLst>
                <a:ext uri="{FF2B5EF4-FFF2-40B4-BE49-F238E27FC236}">
                  <a16:creationId xmlns="" xmlns:a16="http://schemas.microsoft.com/office/drawing/2014/main" id="{51AC09CE-3D51-461F-A50B-2EAC7502A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24">
              <a:extLst>
                <a:ext uri="{FF2B5EF4-FFF2-40B4-BE49-F238E27FC236}">
                  <a16:creationId xmlns="" xmlns:a16="http://schemas.microsoft.com/office/drawing/2014/main" id="{ACB43F01-AD7D-4C55-A412-EBDA6DD6C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25">
              <a:extLst>
                <a:ext uri="{FF2B5EF4-FFF2-40B4-BE49-F238E27FC236}">
                  <a16:creationId xmlns="" xmlns:a16="http://schemas.microsoft.com/office/drawing/2014/main" id="{298070F2-B321-4700-95A1-0D7A33554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DA44D01-CE62-4BB0-83D6-96048DEECC9B}"/>
              </a:ext>
            </a:extLst>
          </p:cNvPr>
          <p:cNvSpPr txBox="1"/>
          <p:nvPr/>
        </p:nvSpPr>
        <p:spPr>
          <a:xfrm>
            <a:off x="253591" y="2963350"/>
            <a:ext cx="26967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sz="26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="" xmlns:a16="http://schemas.microsoft.com/office/drawing/2014/main" id="{6C340051-D45E-4486-AB79-33BBBF27C8D6}"/>
              </a:ext>
            </a:extLst>
          </p:cNvPr>
          <p:cNvSpPr txBox="1"/>
          <p:nvPr/>
        </p:nvSpPr>
        <p:spPr>
          <a:xfrm>
            <a:off x="717237" y="743545"/>
            <a:ext cx="53930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Milling Center Q&amp;A</a:t>
            </a:r>
            <a:endParaRPr lang="en-US" sz="44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04DEE30F-4784-4F8C-93F4-92E56A097037}"/>
              </a:ext>
            </a:extLst>
          </p:cNvPr>
          <p:cNvSpPr txBox="1"/>
          <p:nvPr/>
        </p:nvSpPr>
        <p:spPr>
          <a:xfrm>
            <a:off x="253591" y="4444518"/>
            <a:ext cx="375840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Offset</a:t>
            </a:r>
            <a:r>
              <a:rPr lang="ko-KR" alt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은 무엇인가요</a:t>
            </a:r>
            <a:r>
              <a:rPr lang="en-US" altLang="ko-KR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? </a:t>
            </a:r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02</a:t>
            </a:r>
            <a:endParaRPr lang="id-ID" sz="26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="" xmlns:a16="http://schemas.microsoft.com/office/drawing/2014/main" id="{727328DC-7089-487C-BED7-CBCB14DEA377}"/>
              </a:ext>
            </a:extLst>
          </p:cNvPr>
          <p:cNvSpPr txBox="1"/>
          <p:nvPr/>
        </p:nvSpPr>
        <p:spPr>
          <a:xfrm>
            <a:off x="253591" y="5961618"/>
            <a:ext cx="235513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Sinus Guide 03</a:t>
            </a:r>
            <a:endParaRPr lang="id-ID" sz="26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="" xmlns:a16="http://schemas.microsoft.com/office/drawing/2014/main" id="{0F1456C4-2FD9-47C4-9A33-4912A49C9DFC}"/>
              </a:ext>
            </a:extLst>
          </p:cNvPr>
          <p:cNvSpPr txBox="1"/>
          <p:nvPr/>
        </p:nvSpPr>
        <p:spPr>
          <a:xfrm>
            <a:off x="253591" y="7440156"/>
            <a:ext cx="29151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5.0 Report </a:t>
            </a:r>
            <a:r>
              <a:rPr lang="ko-KR" alt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표기 </a:t>
            </a:r>
            <a:r>
              <a:rPr lang="en-US" sz="26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04</a:t>
            </a:r>
            <a:endParaRPr lang="id-ID" sz="26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72" name="Rectangle 31">
            <a:extLst>
              <a:ext uri="{FF2B5EF4-FFF2-40B4-BE49-F238E27FC236}">
                <a16:creationId xmlns="" xmlns:a16="http://schemas.microsoft.com/office/drawing/2014/main" id="{DDCE1348-A645-4015-B808-9C2C38FD1816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3" name="Rectangle 32">
            <a:extLst>
              <a:ext uri="{FF2B5EF4-FFF2-40B4-BE49-F238E27FC236}">
                <a16:creationId xmlns="" xmlns:a16="http://schemas.microsoft.com/office/drawing/2014/main" id="{33799B94-EA41-4836-B5E7-49BE614021AC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81" name="Group 52">
            <a:extLst>
              <a:ext uri="{FF2B5EF4-FFF2-40B4-BE49-F238E27FC236}">
                <a16:creationId xmlns="" xmlns:a16="http://schemas.microsoft.com/office/drawing/2014/main" id="{9C9E0095-4C7A-4ACE-BCE3-2F6783634573}"/>
              </a:ext>
            </a:extLst>
          </p:cNvPr>
          <p:cNvGrpSpPr/>
          <p:nvPr/>
        </p:nvGrpSpPr>
        <p:grpSpPr>
          <a:xfrm>
            <a:off x="941941" y="9576290"/>
            <a:ext cx="2092471" cy="230832"/>
            <a:chOff x="1020727" y="6497661"/>
            <a:chExt cx="2092471" cy="230832"/>
          </a:xfrm>
        </p:grpSpPr>
        <p:sp>
          <p:nvSpPr>
            <p:cNvPr id="82" name="Freeform 62">
              <a:extLst>
                <a:ext uri="{FF2B5EF4-FFF2-40B4-BE49-F238E27FC236}">
                  <a16:creationId xmlns="" xmlns:a16="http://schemas.microsoft.com/office/drawing/2014/main" id="{4D151993-1740-4F46-93F3-7093375EE0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="" xmlns:a16="http://schemas.microsoft.com/office/drawing/2014/main" id="{EC99C4B6-F64E-4C64-8EBA-7C9784C61C34}"/>
                </a:ext>
              </a:extLst>
            </p:cNvPr>
            <p:cNvSpPr txBox="1"/>
            <p:nvPr/>
          </p:nvSpPr>
          <p:spPr>
            <a:xfrm>
              <a:off x="1152405" y="6497661"/>
              <a:ext cx="1960793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spc="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sz="900" b="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="" xmlns:a16="http://schemas.microsoft.com/office/drawing/2014/main" id="{4DFCE6CF-ED27-44EB-9A6F-9902677387ED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17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85" name="Straight Connector 66">
            <a:extLst>
              <a:ext uri="{FF2B5EF4-FFF2-40B4-BE49-F238E27FC236}">
                <a16:creationId xmlns="" xmlns:a16="http://schemas.microsoft.com/office/drawing/2014/main" id="{532AF627-2C53-4F68-BF75-9B0D1D2A83D2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91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="" xmlns:a16="http://schemas.microsoft.com/office/drawing/2014/main" id="{3A89B4C5-6D00-4BCC-AB56-9DA8B7294B00}"/>
              </a:ext>
            </a:extLst>
          </p:cNvPr>
          <p:cNvSpPr/>
          <p:nvPr/>
        </p:nvSpPr>
        <p:spPr>
          <a:xfrm>
            <a:off x="0" y="1"/>
            <a:ext cx="6858000" cy="9905999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7" name="Rectangle 6">
            <a:extLst>
              <a:ext uri="{FF2B5EF4-FFF2-40B4-BE49-F238E27FC236}">
                <a16:creationId xmlns="" xmlns:a16="http://schemas.microsoft.com/office/drawing/2014/main" id="{244C4823-DD39-46A2-BE88-929EC35F369A}"/>
              </a:ext>
            </a:extLst>
          </p:cNvPr>
          <p:cNvSpPr/>
          <p:nvPr/>
        </p:nvSpPr>
        <p:spPr>
          <a:xfrm>
            <a:off x="334900" y="1178368"/>
            <a:ext cx="6157715" cy="2813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0" name="Rectangle 35">
            <a:extLst>
              <a:ext uri="{FF2B5EF4-FFF2-40B4-BE49-F238E27FC236}">
                <a16:creationId xmlns="" xmlns:a16="http://schemas.microsoft.com/office/drawing/2014/main" id="{E46286FF-D760-4ADB-83B1-23B9756E29BF}"/>
              </a:ext>
            </a:extLst>
          </p:cNvPr>
          <p:cNvSpPr/>
          <p:nvPr/>
        </p:nvSpPr>
        <p:spPr>
          <a:xfrm>
            <a:off x="334900" y="5328857"/>
            <a:ext cx="6157715" cy="2813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2" name="Rectangle 11">
            <a:extLst>
              <a:ext uri="{FF2B5EF4-FFF2-40B4-BE49-F238E27FC236}">
                <a16:creationId xmlns="" xmlns:a16="http://schemas.microsoft.com/office/drawing/2014/main" id="{3ECE47E9-9C80-4004-9D47-95E522E0B973}"/>
              </a:ext>
            </a:extLst>
          </p:cNvPr>
          <p:cNvSpPr/>
          <p:nvPr/>
        </p:nvSpPr>
        <p:spPr>
          <a:xfrm>
            <a:off x="543818" y="2335204"/>
            <a:ext cx="2531372" cy="331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1400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="" xmlns:a16="http://schemas.microsoft.com/office/drawing/2014/main" id="{28D6D5D5-6D16-4A93-820A-33D34DC20B40}"/>
              </a:ext>
            </a:extLst>
          </p:cNvPr>
          <p:cNvSpPr/>
          <p:nvPr/>
        </p:nvSpPr>
        <p:spPr>
          <a:xfrm>
            <a:off x="3710505" y="1784665"/>
            <a:ext cx="26163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&lt;Full kit&gt;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115" name="Rectangle 11">
            <a:extLst>
              <a:ext uri="{FF2B5EF4-FFF2-40B4-BE49-F238E27FC236}">
                <a16:creationId xmlns="" xmlns:a16="http://schemas.microsoft.com/office/drawing/2014/main" id="{547E5BC9-16A8-4332-95E7-48E6E990C3F2}"/>
              </a:ext>
            </a:extLst>
          </p:cNvPr>
          <p:cNvSpPr/>
          <p:nvPr/>
        </p:nvSpPr>
        <p:spPr>
          <a:xfrm>
            <a:off x="3710505" y="2264447"/>
            <a:ext cx="25313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/>
              <a:t>- Sleeve </a:t>
            </a:r>
            <a:r>
              <a:rPr lang="ko-KR" altLang="en-US" sz="1400" dirty="0"/>
              <a:t>직경 </a:t>
            </a:r>
            <a:r>
              <a:rPr lang="en-US" altLang="ko-KR" sz="1400" b="1" dirty="0"/>
              <a:t>4.9ø</a:t>
            </a:r>
          </a:p>
          <a:p>
            <a:r>
              <a:rPr lang="en-US" altLang="ko-KR" sz="1400" dirty="0"/>
              <a:t>- </a:t>
            </a:r>
            <a:r>
              <a:rPr lang="en-US" altLang="ko-KR" sz="1400" dirty="0">
                <a:solidFill>
                  <a:srgbClr val="FF0000"/>
                </a:solidFill>
              </a:rPr>
              <a:t>4.5 Fixture</a:t>
            </a:r>
            <a:r>
              <a:rPr lang="ko-KR" altLang="en-US" sz="1400" dirty="0"/>
              <a:t>까지 </a:t>
            </a:r>
            <a:r>
              <a:rPr lang="ko-KR" altLang="en-US" sz="1400" dirty="0" err="1"/>
              <a:t>식립</a:t>
            </a:r>
            <a:r>
              <a:rPr lang="ko-KR" altLang="en-US" sz="1400" dirty="0"/>
              <a:t> 가능</a:t>
            </a:r>
            <a:r>
              <a:rPr lang="en-US" altLang="ko-KR" sz="1400" dirty="0"/>
              <a:t> </a:t>
            </a:r>
          </a:p>
          <a:p>
            <a:r>
              <a:rPr lang="en-US" altLang="ko-KR" sz="1400" dirty="0"/>
              <a:t>- </a:t>
            </a:r>
            <a:r>
              <a:rPr lang="ko-KR" altLang="en-US" sz="1400" dirty="0"/>
              <a:t>모든 </a:t>
            </a:r>
            <a:r>
              <a:rPr lang="en-US" altLang="ko-KR" sz="1400" dirty="0"/>
              <a:t>Sleeve </a:t>
            </a:r>
            <a:r>
              <a:rPr lang="ko-KR" altLang="en-US" sz="1400" dirty="0"/>
              <a:t>사용</a:t>
            </a:r>
            <a:r>
              <a:rPr lang="en-US" altLang="ko-KR" sz="1400" dirty="0"/>
              <a:t> </a:t>
            </a:r>
            <a:r>
              <a:rPr lang="ko-KR" altLang="en-US" sz="1400" dirty="0"/>
              <a:t>가능</a:t>
            </a:r>
            <a:endParaRPr lang="en-US" altLang="ko-KR" sz="1400" dirty="0"/>
          </a:p>
          <a:p>
            <a:r>
              <a:rPr lang="en-US" altLang="ko-KR" sz="1400" dirty="0"/>
              <a:t>- </a:t>
            </a:r>
            <a:r>
              <a:rPr lang="en-US" altLang="ko-KR" sz="1400" dirty="0">
                <a:solidFill>
                  <a:schemeClr val="accent1"/>
                </a:solidFill>
              </a:rPr>
              <a:t>14mm</a:t>
            </a:r>
            <a:r>
              <a:rPr lang="en-US" altLang="ko-KR" sz="1400" dirty="0"/>
              <a:t> Drill (Option)</a:t>
            </a:r>
          </a:p>
        </p:txBody>
      </p:sp>
      <p:sp>
        <p:nvSpPr>
          <p:cNvPr id="120" name="Rectangle 10">
            <a:extLst>
              <a:ext uri="{FF2B5EF4-FFF2-40B4-BE49-F238E27FC236}">
                <a16:creationId xmlns="" xmlns:a16="http://schemas.microsoft.com/office/drawing/2014/main" id="{00DC31F6-E2F5-45E7-ABDD-5EB0D5004CCC}"/>
              </a:ext>
            </a:extLst>
          </p:cNvPr>
          <p:cNvSpPr/>
          <p:nvPr/>
        </p:nvSpPr>
        <p:spPr>
          <a:xfrm>
            <a:off x="3671374" y="5964840"/>
            <a:ext cx="26163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&lt;Simple Kit&gt;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121" name="Rectangle 11">
            <a:extLst>
              <a:ext uri="{FF2B5EF4-FFF2-40B4-BE49-F238E27FC236}">
                <a16:creationId xmlns="" xmlns:a16="http://schemas.microsoft.com/office/drawing/2014/main" id="{33F8B7BA-9D05-4835-9442-D5F2EA66A7EC}"/>
              </a:ext>
            </a:extLst>
          </p:cNvPr>
          <p:cNvSpPr/>
          <p:nvPr/>
        </p:nvSpPr>
        <p:spPr>
          <a:xfrm>
            <a:off x="3671374" y="6391746"/>
            <a:ext cx="25313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/>
              <a:t>- Sleeve </a:t>
            </a:r>
            <a:r>
              <a:rPr lang="ko-KR" altLang="en-US" sz="1400" dirty="0"/>
              <a:t>직경 </a:t>
            </a:r>
            <a:r>
              <a:rPr lang="en-US" altLang="ko-KR" sz="1400" b="1" dirty="0"/>
              <a:t>3.0ø</a:t>
            </a:r>
          </a:p>
          <a:p>
            <a:r>
              <a:rPr lang="en-US" altLang="ko-KR" sz="1400" dirty="0"/>
              <a:t>- </a:t>
            </a:r>
            <a:r>
              <a:rPr lang="en-US" altLang="ko-KR" sz="1400" dirty="0">
                <a:solidFill>
                  <a:srgbClr val="FF0000"/>
                </a:solidFill>
              </a:rPr>
              <a:t>3.6 Fixture </a:t>
            </a:r>
            <a:r>
              <a:rPr lang="ko-KR" altLang="en-US" sz="1400" dirty="0"/>
              <a:t>까지 </a:t>
            </a:r>
            <a:r>
              <a:rPr lang="ko-KR" altLang="en-US" sz="1400" dirty="0" err="1"/>
              <a:t>식립</a:t>
            </a:r>
            <a:r>
              <a:rPr lang="ko-KR" altLang="en-US" sz="1400" dirty="0"/>
              <a:t> 가능</a:t>
            </a:r>
            <a:r>
              <a:rPr lang="en-US" altLang="ko-KR" sz="1400" dirty="0"/>
              <a:t> </a:t>
            </a:r>
          </a:p>
          <a:p>
            <a:r>
              <a:rPr lang="en-US" altLang="ko-KR" sz="1400" dirty="0"/>
              <a:t>- </a:t>
            </a:r>
            <a:r>
              <a:rPr lang="ko-KR" altLang="en-US" sz="1400" dirty="0"/>
              <a:t>모든 </a:t>
            </a:r>
            <a:r>
              <a:rPr lang="en-US" altLang="ko-KR" sz="1400" dirty="0"/>
              <a:t>Sleeve </a:t>
            </a:r>
            <a:r>
              <a:rPr lang="ko-KR" altLang="en-US" sz="1400" dirty="0"/>
              <a:t>사용 가능</a:t>
            </a:r>
            <a:endParaRPr lang="en-US" altLang="ko-KR" sz="1400" dirty="0"/>
          </a:p>
          <a:p>
            <a:r>
              <a:rPr lang="en-US" altLang="ko-KR" sz="1400" dirty="0"/>
              <a:t>- </a:t>
            </a:r>
            <a:r>
              <a:rPr lang="en-US" altLang="ko-KR" sz="1400" dirty="0">
                <a:solidFill>
                  <a:schemeClr val="accent1"/>
                </a:solidFill>
              </a:rPr>
              <a:t>14mm</a:t>
            </a:r>
            <a:r>
              <a:rPr lang="en-US" altLang="ko-KR" sz="1400" dirty="0"/>
              <a:t> Drill (Option)</a:t>
            </a:r>
          </a:p>
          <a:p>
            <a:r>
              <a:rPr lang="en-US" altLang="ko-KR" sz="1400" dirty="0"/>
              <a:t>- Sleeve </a:t>
            </a:r>
            <a:r>
              <a:rPr lang="ko-KR" altLang="en-US" sz="1400" dirty="0"/>
              <a:t>공간 부족 시 사용 </a:t>
            </a:r>
            <a:endParaRPr lang="en-US" altLang="ko-KR" sz="1400" dirty="0"/>
          </a:p>
        </p:txBody>
      </p:sp>
      <p:sp>
        <p:nvSpPr>
          <p:cNvPr id="124" name="Rectangle 31">
            <a:extLst>
              <a:ext uri="{FF2B5EF4-FFF2-40B4-BE49-F238E27FC236}">
                <a16:creationId xmlns="" xmlns:a16="http://schemas.microsoft.com/office/drawing/2014/main" id="{319C970C-B657-4E0B-B17C-24312D0BDB60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="" xmlns:a16="http://schemas.microsoft.com/office/drawing/2014/main" id="{1CAF05E5-293E-49DD-8298-483B40551CF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="" xmlns:a16="http://schemas.microsoft.com/office/drawing/2014/main" id="{32D4A759-F988-4BCA-91EE-C6E511DE4BAD}"/>
              </a:ext>
            </a:extLst>
          </p:cNvPr>
          <p:cNvGrpSpPr/>
          <p:nvPr/>
        </p:nvGrpSpPr>
        <p:grpSpPr>
          <a:xfrm>
            <a:off x="941941" y="9576290"/>
            <a:ext cx="2154989" cy="230832"/>
            <a:chOff x="1020727" y="6497661"/>
            <a:chExt cx="2154989" cy="230832"/>
          </a:xfrm>
        </p:grpSpPr>
        <p:sp>
          <p:nvSpPr>
            <p:cNvPr id="134" name="Freeform 62">
              <a:extLst>
                <a:ext uri="{FF2B5EF4-FFF2-40B4-BE49-F238E27FC236}">
                  <a16:creationId xmlns="" xmlns:a16="http://schemas.microsoft.com/office/drawing/2014/main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87A7B052-7865-4940-869B-CC440D15DC85}"/>
                </a:ext>
              </a:extLst>
            </p:cNvPr>
            <p:cNvSpPr txBox="1"/>
            <p:nvPr/>
          </p:nvSpPr>
          <p:spPr>
            <a:xfrm>
              <a:off x="1152405" y="6497661"/>
              <a:ext cx="202331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D74C3809-2D75-4E4C-9BE9-DFA8456DDACB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18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="" xmlns:a16="http://schemas.microsoft.com/office/drawing/2014/main" id="{F57D1931-382B-422E-9CE2-BC4EF1358EB7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0">
            <a:extLst>
              <a:ext uri="{FF2B5EF4-FFF2-40B4-BE49-F238E27FC236}">
                <a16:creationId xmlns="" xmlns:a16="http://schemas.microsoft.com/office/drawing/2014/main" id="{28D6D5D5-6D16-4A93-820A-33D34DC20B40}"/>
              </a:ext>
            </a:extLst>
          </p:cNvPr>
          <p:cNvSpPr/>
          <p:nvPr/>
        </p:nvSpPr>
        <p:spPr>
          <a:xfrm>
            <a:off x="392588" y="1202539"/>
            <a:ext cx="3041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altLang="ko-KR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altLang="ko-KR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81" y="5938783"/>
            <a:ext cx="3137118" cy="178687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281" y="1783798"/>
            <a:ext cx="3205017" cy="176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29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="" xmlns:a16="http://schemas.microsoft.com/office/drawing/2014/main" id="{3A89B4C5-6D00-4BCC-AB56-9DA8B7294B00}"/>
              </a:ext>
            </a:extLst>
          </p:cNvPr>
          <p:cNvSpPr/>
          <p:nvPr/>
        </p:nvSpPr>
        <p:spPr>
          <a:xfrm>
            <a:off x="0" y="1"/>
            <a:ext cx="6858000" cy="9905999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7" name="Rectangle 6">
            <a:extLst>
              <a:ext uri="{FF2B5EF4-FFF2-40B4-BE49-F238E27FC236}">
                <a16:creationId xmlns="" xmlns:a16="http://schemas.microsoft.com/office/drawing/2014/main" id="{244C4823-DD39-46A2-BE88-929EC35F369A}"/>
              </a:ext>
            </a:extLst>
          </p:cNvPr>
          <p:cNvSpPr/>
          <p:nvPr/>
        </p:nvSpPr>
        <p:spPr>
          <a:xfrm>
            <a:off x="334900" y="1178368"/>
            <a:ext cx="6157715" cy="2813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0" name="Rectangle 35">
            <a:extLst>
              <a:ext uri="{FF2B5EF4-FFF2-40B4-BE49-F238E27FC236}">
                <a16:creationId xmlns="" xmlns:a16="http://schemas.microsoft.com/office/drawing/2014/main" id="{E46286FF-D760-4ADB-83B1-23B9756E29BF}"/>
              </a:ext>
            </a:extLst>
          </p:cNvPr>
          <p:cNvSpPr/>
          <p:nvPr/>
        </p:nvSpPr>
        <p:spPr>
          <a:xfrm>
            <a:off x="334900" y="5328857"/>
            <a:ext cx="6157715" cy="2813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2" name="Rectangle 11">
            <a:extLst>
              <a:ext uri="{FF2B5EF4-FFF2-40B4-BE49-F238E27FC236}">
                <a16:creationId xmlns="" xmlns:a16="http://schemas.microsoft.com/office/drawing/2014/main" id="{3ECE47E9-9C80-4004-9D47-95E522E0B973}"/>
              </a:ext>
            </a:extLst>
          </p:cNvPr>
          <p:cNvSpPr/>
          <p:nvPr/>
        </p:nvSpPr>
        <p:spPr>
          <a:xfrm>
            <a:off x="543818" y="2335204"/>
            <a:ext cx="2531372" cy="331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1400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="" xmlns:a16="http://schemas.microsoft.com/office/drawing/2014/main" id="{28D6D5D5-6D16-4A93-820A-33D34DC20B40}"/>
              </a:ext>
            </a:extLst>
          </p:cNvPr>
          <p:cNvSpPr/>
          <p:nvPr/>
        </p:nvSpPr>
        <p:spPr>
          <a:xfrm>
            <a:off x="3710505" y="1784665"/>
            <a:ext cx="26163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&lt;5.0 kit&gt;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115" name="Rectangle 11">
            <a:extLst>
              <a:ext uri="{FF2B5EF4-FFF2-40B4-BE49-F238E27FC236}">
                <a16:creationId xmlns="" xmlns:a16="http://schemas.microsoft.com/office/drawing/2014/main" id="{547E5BC9-16A8-4332-95E7-48E6E990C3F2}"/>
              </a:ext>
            </a:extLst>
          </p:cNvPr>
          <p:cNvSpPr/>
          <p:nvPr/>
        </p:nvSpPr>
        <p:spPr>
          <a:xfrm>
            <a:off x="3710505" y="2264447"/>
            <a:ext cx="25313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Sleeve </a:t>
            </a:r>
            <a:r>
              <a:rPr lang="ko-KR" altLang="en-US" sz="1400" dirty="0"/>
              <a:t>직경 </a:t>
            </a:r>
            <a:r>
              <a:rPr lang="en-US" altLang="ko-KR" sz="1400" b="1" dirty="0" smtClean="0"/>
              <a:t>5.4ø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>
                <a:solidFill>
                  <a:srgbClr val="FF0000"/>
                </a:solidFill>
              </a:rPr>
              <a:t>5.0 </a:t>
            </a:r>
            <a:r>
              <a:rPr lang="en-US" altLang="ko-KR" sz="1400" dirty="0">
                <a:solidFill>
                  <a:srgbClr val="FF0000"/>
                </a:solidFill>
              </a:rPr>
              <a:t>Fixture</a:t>
            </a:r>
            <a:r>
              <a:rPr lang="ko-KR" altLang="en-US" sz="1400" dirty="0"/>
              <a:t>까지 </a:t>
            </a:r>
            <a:r>
              <a:rPr lang="ko-KR" altLang="en-US" sz="1400" dirty="0" err="1"/>
              <a:t>식립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가능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Only Non-Sleeve(Open Type) </a:t>
            </a:r>
            <a:r>
              <a:rPr lang="ko-KR" altLang="en-US" sz="1400" dirty="0" smtClean="0"/>
              <a:t>사용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가능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>
                <a:solidFill>
                  <a:schemeClr val="accent1"/>
                </a:solidFill>
              </a:rPr>
              <a:t>12mm</a:t>
            </a:r>
            <a:r>
              <a:rPr lang="en-US" altLang="ko-KR" sz="1400" dirty="0" smtClean="0"/>
              <a:t> Drill</a:t>
            </a:r>
            <a:endParaRPr lang="en-US" altLang="ko-KR" sz="1400" dirty="0"/>
          </a:p>
        </p:txBody>
      </p:sp>
      <p:sp>
        <p:nvSpPr>
          <p:cNvPr id="120" name="Rectangle 10">
            <a:extLst>
              <a:ext uri="{FF2B5EF4-FFF2-40B4-BE49-F238E27FC236}">
                <a16:creationId xmlns="" xmlns:a16="http://schemas.microsoft.com/office/drawing/2014/main" id="{00DC31F6-E2F5-45E7-ABDD-5EB0D5004CCC}"/>
              </a:ext>
            </a:extLst>
          </p:cNvPr>
          <p:cNvSpPr/>
          <p:nvPr/>
        </p:nvSpPr>
        <p:spPr>
          <a:xfrm>
            <a:off x="3671374" y="5964840"/>
            <a:ext cx="26163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&lt;Bright Kit&gt;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121" name="Rectangle 11">
            <a:extLst>
              <a:ext uri="{FF2B5EF4-FFF2-40B4-BE49-F238E27FC236}">
                <a16:creationId xmlns="" xmlns:a16="http://schemas.microsoft.com/office/drawing/2014/main" id="{33F8B7BA-9D05-4835-9442-D5F2EA66A7EC}"/>
              </a:ext>
            </a:extLst>
          </p:cNvPr>
          <p:cNvSpPr/>
          <p:nvPr/>
        </p:nvSpPr>
        <p:spPr>
          <a:xfrm>
            <a:off x="3671373" y="6391746"/>
            <a:ext cx="315614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latin typeface="+mj-lt"/>
              </a:rPr>
              <a:t>Sleeve </a:t>
            </a:r>
            <a:r>
              <a:rPr lang="ko-KR" altLang="en-US" sz="1400" dirty="0">
                <a:latin typeface="+mj-lt"/>
              </a:rPr>
              <a:t>직경 </a:t>
            </a:r>
            <a:r>
              <a:rPr lang="en-US" altLang="ko-KR" sz="1400" b="1" dirty="0" smtClean="0">
                <a:latin typeface="+mj-lt"/>
              </a:rPr>
              <a:t>4.9ø</a:t>
            </a:r>
            <a:endParaRPr lang="en-US" altLang="ko-KR" sz="1400" dirty="0" smtClean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300" dirty="0" smtClean="0">
                <a:solidFill>
                  <a:srgbClr val="FF0000"/>
                </a:solidFill>
                <a:latin typeface="+mj-lt"/>
              </a:rPr>
              <a:t>다양한 직경의 </a:t>
            </a:r>
            <a:r>
              <a:rPr lang="en-US" altLang="ko-KR" sz="1400" dirty="0" smtClean="0">
                <a:solidFill>
                  <a:srgbClr val="FF0000"/>
                </a:solidFill>
                <a:latin typeface="+mj-lt"/>
              </a:rPr>
              <a:t>Fixture </a:t>
            </a:r>
            <a:r>
              <a:rPr lang="ko-KR" altLang="en-US" sz="1300" dirty="0" smtClean="0">
                <a:latin typeface="+mj-lt"/>
              </a:rPr>
              <a:t>선택 가능</a:t>
            </a:r>
            <a:endParaRPr lang="en-US" altLang="ko-KR" sz="1300" dirty="0" smtClean="0">
              <a:latin typeface="+mj-lt"/>
            </a:endParaRPr>
          </a:p>
          <a:p>
            <a:r>
              <a:rPr lang="en-US" altLang="ko-KR" sz="1400" dirty="0" smtClean="0">
                <a:latin typeface="+mj-lt"/>
                <a:sym typeface="Wingdings" panose="05000000000000000000" pitchFamily="2" charset="2"/>
              </a:rPr>
              <a:t></a:t>
            </a:r>
            <a:r>
              <a:rPr lang="en-US" altLang="ko-KR" sz="1400" dirty="0" smtClean="0">
                <a:latin typeface="+mj-lt"/>
              </a:rPr>
              <a:t>Bone Level Fixture</a:t>
            </a:r>
            <a:r>
              <a:rPr lang="ko-KR" altLang="en-US" sz="1400" dirty="0" smtClean="0">
                <a:latin typeface="+mj-lt"/>
              </a:rPr>
              <a:t> </a:t>
            </a:r>
            <a:r>
              <a:rPr lang="en-US" altLang="ko-KR" sz="1400" dirty="0" smtClean="0">
                <a:latin typeface="+mj-lt"/>
              </a:rPr>
              <a:t>3.7~5.0</a:t>
            </a:r>
            <a:r>
              <a:rPr lang="en-US" altLang="ko-KR" sz="1400" b="1" dirty="0" smtClean="0">
                <a:latin typeface="+mj-lt"/>
              </a:rPr>
              <a:t>ø</a:t>
            </a:r>
          </a:p>
          <a:p>
            <a:r>
              <a:rPr lang="en-US" altLang="ko-KR" sz="1400" dirty="0" smtClean="0">
                <a:latin typeface="+mj-lt"/>
                <a:sym typeface="Wingdings" panose="05000000000000000000" pitchFamily="2" charset="2"/>
              </a:rPr>
              <a:t></a:t>
            </a:r>
            <a:r>
              <a:rPr lang="en-US" altLang="ko-KR" sz="1400" dirty="0" smtClean="0">
                <a:latin typeface="+mj-lt"/>
              </a:rPr>
              <a:t>Tissue </a:t>
            </a:r>
            <a:r>
              <a:rPr lang="en-US" altLang="ko-KR" sz="1400" dirty="0">
                <a:latin typeface="+mj-lt"/>
              </a:rPr>
              <a:t>Level Fixture</a:t>
            </a:r>
            <a:r>
              <a:rPr lang="ko-KR" altLang="en-US" sz="1400" dirty="0">
                <a:latin typeface="+mj-lt"/>
              </a:rPr>
              <a:t> </a:t>
            </a:r>
            <a:r>
              <a:rPr lang="en-US" altLang="ko-KR" sz="1400" dirty="0" smtClean="0">
                <a:latin typeface="+mj-lt"/>
              </a:rPr>
              <a:t>2.0~5.0</a:t>
            </a:r>
            <a:r>
              <a:rPr lang="en-US" altLang="ko-KR" sz="1400" b="1" dirty="0" smtClean="0">
                <a:latin typeface="+mj-lt"/>
              </a:rPr>
              <a:t>ø</a:t>
            </a:r>
            <a:endParaRPr lang="en-US" altLang="ko-KR" sz="1400" dirty="0" smtClean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j-lt"/>
              </a:rPr>
              <a:t>모든 </a:t>
            </a:r>
            <a:r>
              <a:rPr lang="en-US" altLang="ko-KR" sz="1400" dirty="0">
                <a:latin typeface="+mj-lt"/>
              </a:rPr>
              <a:t>Sleeve </a:t>
            </a:r>
            <a:r>
              <a:rPr lang="ko-KR" altLang="en-US" sz="1400" dirty="0">
                <a:latin typeface="+mj-lt"/>
              </a:rPr>
              <a:t>사용</a:t>
            </a:r>
            <a:r>
              <a:rPr lang="en-US" altLang="ko-KR" sz="1400" dirty="0">
                <a:latin typeface="+mj-lt"/>
              </a:rPr>
              <a:t> </a:t>
            </a:r>
            <a:r>
              <a:rPr lang="ko-KR" altLang="en-US" sz="1400" dirty="0" smtClean="0">
                <a:latin typeface="+mj-lt"/>
              </a:rPr>
              <a:t>가능</a:t>
            </a:r>
            <a:endParaRPr lang="en-US" altLang="ko-KR" sz="1400" dirty="0" smtClean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>
                <a:solidFill>
                  <a:schemeClr val="accent1"/>
                </a:solidFill>
                <a:latin typeface="+mj-lt"/>
              </a:rPr>
              <a:t>13mm</a:t>
            </a:r>
            <a:r>
              <a:rPr lang="en-US" altLang="ko-KR" sz="1400" dirty="0" smtClean="0">
                <a:latin typeface="+mj-lt"/>
              </a:rPr>
              <a:t> </a:t>
            </a:r>
            <a:r>
              <a:rPr lang="en-US" altLang="ko-KR" sz="1400" dirty="0">
                <a:latin typeface="+mj-lt"/>
              </a:rPr>
              <a:t>Drill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endParaRPr lang="en-US" altLang="ko-KR" sz="1400" dirty="0" smtClean="0"/>
          </a:p>
        </p:txBody>
      </p:sp>
      <p:sp>
        <p:nvSpPr>
          <p:cNvPr id="124" name="Rectangle 31">
            <a:extLst>
              <a:ext uri="{FF2B5EF4-FFF2-40B4-BE49-F238E27FC236}">
                <a16:creationId xmlns="" xmlns:a16="http://schemas.microsoft.com/office/drawing/2014/main" id="{319C970C-B657-4E0B-B17C-24312D0BDB60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="" xmlns:a16="http://schemas.microsoft.com/office/drawing/2014/main" id="{1CAF05E5-293E-49DD-8298-483B40551CF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="" xmlns:a16="http://schemas.microsoft.com/office/drawing/2014/main" id="{32D4A759-F988-4BCA-91EE-C6E511DE4BAD}"/>
              </a:ext>
            </a:extLst>
          </p:cNvPr>
          <p:cNvGrpSpPr/>
          <p:nvPr/>
        </p:nvGrpSpPr>
        <p:grpSpPr>
          <a:xfrm>
            <a:off x="941941" y="9576290"/>
            <a:ext cx="2154989" cy="230832"/>
            <a:chOff x="1020727" y="6497661"/>
            <a:chExt cx="2154989" cy="230832"/>
          </a:xfrm>
        </p:grpSpPr>
        <p:sp>
          <p:nvSpPr>
            <p:cNvPr id="134" name="Freeform 62">
              <a:extLst>
                <a:ext uri="{FF2B5EF4-FFF2-40B4-BE49-F238E27FC236}">
                  <a16:creationId xmlns="" xmlns:a16="http://schemas.microsoft.com/office/drawing/2014/main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87A7B052-7865-4940-869B-CC440D15DC85}"/>
                </a:ext>
              </a:extLst>
            </p:cNvPr>
            <p:cNvSpPr txBox="1"/>
            <p:nvPr/>
          </p:nvSpPr>
          <p:spPr>
            <a:xfrm>
              <a:off x="1152405" y="6497661"/>
              <a:ext cx="202331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D74C3809-2D75-4E4C-9BE9-DFA8456DDACB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19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="" xmlns:a16="http://schemas.microsoft.com/office/drawing/2014/main" id="{F57D1931-382B-422E-9CE2-BC4EF1358EB7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0">
            <a:extLst>
              <a:ext uri="{FF2B5EF4-FFF2-40B4-BE49-F238E27FC236}">
                <a16:creationId xmlns="" xmlns:a16="http://schemas.microsoft.com/office/drawing/2014/main" id="{28D6D5D5-6D16-4A93-820A-33D34DC20B40}"/>
              </a:ext>
            </a:extLst>
          </p:cNvPr>
          <p:cNvSpPr/>
          <p:nvPr/>
        </p:nvSpPr>
        <p:spPr>
          <a:xfrm>
            <a:off x="392588" y="1202539"/>
            <a:ext cx="3041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altLang="ko-KR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altLang="ko-KR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06" y="1784665"/>
            <a:ext cx="3121736" cy="176070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9930" r="8385"/>
          <a:stretch/>
        </p:blipFill>
        <p:spPr>
          <a:xfrm>
            <a:off x="418525" y="5759311"/>
            <a:ext cx="3237608" cy="203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0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="" xmlns:a16="http://schemas.microsoft.com/office/drawing/2014/main" id="{3A89B4C5-6D00-4BCC-AB56-9DA8B7294B00}"/>
              </a:ext>
            </a:extLst>
          </p:cNvPr>
          <p:cNvSpPr/>
          <p:nvPr/>
        </p:nvSpPr>
        <p:spPr>
          <a:xfrm>
            <a:off x="0" y="1"/>
            <a:ext cx="6858000" cy="9905999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7" name="Rectangle 6">
            <a:extLst>
              <a:ext uri="{FF2B5EF4-FFF2-40B4-BE49-F238E27FC236}">
                <a16:creationId xmlns="" xmlns:a16="http://schemas.microsoft.com/office/drawing/2014/main" id="{244C4823-DD39-46A2-BE88-929EC35F369A}"/>
              </a:ext>
            </a:extLst>
          </p:cNvPr>
          <p:cNvSpPr/>
          <p:nvPr/>
        </p:nvSpPr>
        <p:spPr>
          <a:xfrm>
            <a:off x="350143" y="364944"/>
            <a:ext cx="6157715" cy="86629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dist="381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2" name="Rectangle 11">
            <a:extLst>
              <a:ext uri="{FF2B5EF4-FFF2-40B4-BE49-F238E27FC236}">
                <a16:creationId xmlns="" xmlns:a16="http://schemas.microsoft.com/office/drawing/2014/main" id="{3ECE47E9-9C80-4004-9D47-95E522E0B973}"/>
              </a:ext>
            </a:extLst>
          </p:cNvPr>
          <p:cNvSpPr/>
          <p:nvPr/>
        </p:nvSpPr>
        <p:spPr>
          <a:xfrm>
            <a:off x="559061" y="1521780"/>
            <a:ext cx="2531372" cy="331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1400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="" xmlns:a16="http://schemas.microsoft.com/office/drawing/2014/main" id="{28D6D5D5-6D16-4A93-820A-33D34DC20B40}"/>
              </a:ext>
            </a:extLst>
          </p:cNvPr>
          <p:cNvSpPr/>
          <p:nvPr/>
        </p:nvSpPr>
        <p:spPr>
          <a:xfrm>
            <a:off x="278605" y="454884"/>
            <a:ext cx="3041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Offset</a:t>
            </a:r>
            <a:r>
              <a:rPr lang="ko-KR" altLang="en-US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은 무엇인가요</a:t>
            </a:r>
            <a:r>
              <a:rPr lang="en-US" altLang="ko-KR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? 02</a:t>
            </a:r>
            <a:endParaRPr lang="id-ID" altLang="ko-KR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5" name="Rectangle 11">
            <a:extLst>
              <a:ext uri="{FF2B5EF4-FFF2-40B4-BE49-F238E27FC236}">
                <a16:creationId xmlns="" xmlns:a16="http://schemas.microsoft.com/office/drawing/2014/main" id="{547E5BC9-16A8-4332-95E7-48E6E990C3F2}"/>
              </a:ext>
            </a:extLst>
          </p:cNvPr>
          <p:cNvSpPr/>
          <p:nvPr/>
        </p:nvSpPr>
        <p:spPr>
          <a:xfrm>
            <a:off x="484429" y="1572406"/>
            <a:ext cx="54225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1400" b="1" dirty="0"/>
              <a:t> </a:t>
            </a:r>
            <a:r>
              <a:rPr lang="en-US" altLang="ko-KR" sz="1400" b="1" dirty="0">
                <a:solidFill>
                  <a:srgbClr val="00B0F0"/>
                </a:solidFill>
              </a:rPr>
              <a:t>Full KIT </a:t>
            </a:r>
            <a:r>
              <a:rPr lang="en-US" altLang="ko-KR" sz="1400" b="1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en-US" altLang="ko-KR" sz="1400" dirty="0"/>
              <a:t>10mm Fixture </a:t>
            </a:r>
            <a:r>
              <a:rPr lang="ko-KR" altLang="en-US" sz="1400" dirty="0"/>
              <a:t>사용 시 </a:t>
            </a:r>
            <a:r>
              <a:rPr lang="ko-KR" altLang="en-US" sz="1400" dirty="0">
                <a:solidFill>
                  <a:srgbClr val="FF0000"/>
                </a:solidFill>
              </a:rPr>
              <a:t>최대 </a:t>
            </a:r>
            <a:r>
              <a:rPr lang="en-US" altLang="ko-KR" sz="1400" dirty="0">
                <a:solidFill>
                  <a:srgbClr val="FF0000"/>
                </a:solidFill>
              </a:rPr>
              <a:t>4mm Offset  </a:t>
            </a:r>
            <a:r>
              <a:rPr lang="ko-KR" altLang="en-US" sz="1400" dirty="0"/>
              <a:t>가능</a:t>
            </a:r>
            <a:endParaRPr lang="en-US" altLang="ko-KR" sz="14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/>
              <a:t> </a:t>
            </a:r>
            <a:r>
              <a:rPr lang="en-US" altLang="ko-KR" sz="1400" b="1" dirty="0">
                <a:solidFill>
                  <a:srgbClr val="00B0F0"/>
                </a:solidFill>
              </a:rPr>
              <a:t>5.0 KIT</a:t>
            </a:r>
            <a:r>
              <a:rPr lang="en-US" altLang="ko-KR" sz="1400" dirty="0">
                <a:solidFill>
                  <a:srgbClr val="00B0F0"/>
                </a:solidFill>
              </a:rPr>
              <a:t> </a:t>
            </a:r>
            <a:r>
              <a:rPr lang="en-US" altLang="ko-KR" sz="1400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en-US" altLang="ko-KR" sz="1400" dirty="0"/>
              <a:t>10mm Fixture </a:t>
            </a:r>
            <a:r>
              <a:rPr lang="ko-KR" altLang="en-US" sz="1400" dirty="0"/>
              <a:t>사용 시 </a:t>
            </a:r>
            <a:r>
              <a:rPr lang="ko-KR" altLang="en-US" sz="1400" dirty="0">
                <a:solidFill>
                  <a:srgbClr val="FF0000"/>
                </a:solidFill>
              </a:rPr>
              <a:t>최대 </a:t>
            </a:r>
            <a:r>
              <a:rPr lang="en-US" altLang="ko-KR" sz="1400" dirty="0">
                <a:solidFill>
                  <a:srgbClr val="FF0000"/>
                </a:solidFill>
              </a:rPr>
              <a:t>2mm Offset </a:t>
            </a:r>
            <a:r>
              <a:rPr lang="ko-KR" altLang="en-US" sz="1400" dirty="0"/>
              <a:t>가능</a:t>
            </a:r>
          </a:p>
        </p:txBody>
      </p:sp>
      <p:sp>
        <p:nvSpPr>
          <p:cNvPr id="124" name="Rectangle 31">
            <a:extLst>
              <a:ext uri="{FF2B5EF4-FFF2-40B4-BE49-F238E27FC236}">
                <a16:creationId xmlns="" xmlns:a16="http://schemas.microsoft.com/office/drawing/2014/main" id="{319C970C-B657-4E0B-B17C-24312D0BDB60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="" xmlns:a16="http://schemas.microsoft.com/office/drawing/2014/main" id="{1CAF05E5-293E-49DD-8298-483B40551CF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="" xmlns:a16="http://schemas.microsoft.com/office/drawing/2014/main" id="{32D4A759-F988-4BCA-91EE-C6E511DE4BAD}"/>
              </a:ext>
            </a:extLst>
          </p:cNvPr>
          <p:cNvGrpSpPr/>
          <p:nvPr/>
        </p:nvGrpSpPr>
        <p:grpSpPr>
          <a:xfrm>
            <a:off x="941941" y="9576290"/>
            <a:ext cx="2154989" cy="230832"/>
            <a:chOff x="1020727" y="6497661"/>
            <a:chExt cx="2154989" cy="230832"/>
          </a:xfrm>
        </p:grpSpPr>
        <p:sp>
          <p:nvSpPr>
            <p:cNvPr id="134" name="Freeform 62">
              <a:extLst>
                <a:ext uri="{FF2B5EF4-FFF2-40B4-BE49-F238E27FC236}">
                  <a16:creationId xmlns="" xmlns:a16="http://schemas.microsoft.com/office/drawing/2014/main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87A7B052-7865-4940-869B-CC440D15DC85}"/>
                </a:ext>
              </a:extLst>
            </p:cNvPr>
            <p:cNvSpPr txBox="1"/>
            <p:nvPr/>
          </p:nvSpPr>
          <p:spPr>
            <a:xfrm>
              <a:off x="1152405" y="6497661"/>
              <a:ext cx="202331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D74C3809-2D75-4E4C-9BE9-DFA8456DDACB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20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="" xmlns:a16="http://schemas.microsoft.com/office/drawing/2014/main" id="{F57D1931-382B-422E-9CE2-BC4EF1358EB7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84429" y="804692"/>
            <a:ext cx="5595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-</a:t>
            </a:r>
            <a:r>
              <a:rPr lang="ko-KR" altLang="en-US" sz="1600" dirty="0" smtClean="0"/>
              <a:t>그림과 같이 치은과 </a:t>
            </a:r>
            <a:r>
              <a:rPr lang="en-US" altLang="ko-KR" sz="1600" dirty="0" smtClean="0"/>
              <a:t>Sleeve</a:t>
            </a:r>
            <a:r>
              <a:rPr lang="ko-KR" altLang="en-US" sz="1600" dirty="0" smtClean="0"/>
              <a:t>간 간섭발생 시 </a:t>
            </a:r>
            <a:r>
              <a:rPr lang="en-US" altLang="ko-KR" sz="1600" dirty="0" smtClean="0"/>
              <a:t>Drilling</a:t>
            </a:r>
            <a:r>
              <a:rPr lang="ko-KR" altLang="en-US" sz="1600" dirty="0" smtClean="0"/>
              <a:t>의 안정성 확보를 위해 </a:t>
            </a:r>
            <a:r>
              <a:rPr lang="en-US" altLang="ko-KR" sz="1600" dirty="0" smtClean="0"/>
              <a:t>Offset </a:t>
            </a:r>
            <a:r>
              <a:rPr lang="ko-KR" altLang="en-US" sz="1600" dirty="0" smtClean="0"/>
              <a:t>하게 됩니다</a:t>
            </a:r>
            <a:r>
              <a:rPr lang="en-US" altLang="ko-KR" sz="1600" dirty="0" smtClean="0"/>
              <a:t>.</a:t>
            </a:r>
            <a:endParaRPr lang="en-US" altLang="ko-KR" sz="1600" dirty="0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674" y="2568830"/>
            <a:ext cx="2420761" cy="1615056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232" y="2549351"/>
            <a:ext cx="2449957" cy="1634535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8782" y="5982808"/>
            <a:ext cx="2515763" cy="167843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461232" y="5963760"/>
            <a:ext cx="2455479" cy="1678011"/>
            <a:chOff x="461232" y="5963760"/>
            <a:chExt cx="3293216" cy="2109787"/>
          </a:xfrm>
        </p:grpSpPr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1232" y="5963760"/>
              <a:ext cx="3162301" cy="2109787"/>
            </a:xfrm>
            <a:prstGeom prst="rect">
              <a:avLst/>
            </a:prstGeom>
          </p:spPr>
        </p:pic>
        <p:sp>
          <p:nvSpPr>
            <p:cNvPr id="37" name="오른쪽 화살표 36"/>
            <p:cNvSpPr/>
            <p:nvPr/>
          </p:nvSpPr>
          <p:spPr>
            <a:xfrm rot="16200000">
              <a:off x="2133470" y="7315712"/>
              <a:ext cx="627459" cy="20002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47214" y="6986980"/>
              <a:ext cx="1207234" cy="348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</a:rPr>
                <a:t>2MM</a:t>
              </a:r>
              <a:r>
                <a:rPr lang="ko-KR" altLang="en-US" sz="1200" dirty="0" smtClean="0">
                  <a:solidFill>
                    <a:schemeClr val="bg1"/>
                  </a:solidFill>
                </a:rPr>
                <a:t>거상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2096372" y="3915859"/>
            <a:ext cx="2566259" cy="1709123"/>
            <a:chOff x="6976332" y="2568401"/>
            <a:chExt cx="3162301" cy="2109788"/>
          </a:xfrm>
        </p:grpSpPr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76332" y="2568401"/>
              <a:ext cx="3162301" cy="2109788"/>
            </a:xfrm>
            <a:prstGeom prst="rect">
              <a:avLst/>
            </a:prstGeom>
          </p:spPr>
        </p:pic>
        <p:sp>
          <p:nvSpPr>
            <p:cNvPr id="39" name="폭발 1 38"/>
            <p:cNvSpPr/>
            <p:nvPr/>
          </p:nvSpPr>
          <p:spPr>
            <a:xfrm>
              <a:off x="7866920" y="3851702"/>
              <a:ext cx="257175" cy="243275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063659" y="4271939"/>
              <a:ext cx="1189749" cy="341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smtClean="0">
                  <a:solidFill>
                    <a:srgbClr val="FF0000"/>
                  </a:solidFill>
                </a:rPr>
                <a:t>간섭발생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41" name="폭발 1 40"/>
            <p:cNvSpPr/>
            <p:nvPr/>
          </p:nvSpPr>
          <p:spPr>
            <a:xfrm>
              <a:off x="8874188" y="3851702"/>
              <a:ext cx="257175" cy="243275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385035" y="2173830"/>
            <a:ext cx="18859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 smtClean="0"/>
              <a:t>2mm offset </a:t>
            </a:r>
            <a:r>
              <a:rPr lang="ko-KR" altLang="en-US" sz="1600" b="1" dirty="0" smtClean="0"/>
              <a:t>전</a:t>
            </a:r>
            <a:endParaRPr lang="ko-KR" altLang="en-US" sz="16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85035" y="5613477"/>
            <a:ext cx="18859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 smtClean="0"/>
              <a:t>2mm offset </a:t>
            </a:r>
            <a:r>
              <a:rPr lang="ko-KR" altLang="en-US" sz="1600" b="1" dirty="0" smtClean="0"/>
              <a:t>후</a:t>
            </a:r>
            <a:endParaRPr lang="ko-KR" altLang="en-US" sz="1600" b="1" dirty="0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3815" y="7247869"/>
            <a:ext cx="2439888" cy="163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17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="" xmlns:a16="http://schemas.microsoft.com/office/drawing/2014/main" id="{3A89B4C5-6D00-4BCC-AB56-9DA8B7294B00}"/>
              </a:ext>
            </a:extLst>
          </p:cNvPr>
          <p:cNvSpPr/>
          <p:nvPr/>
        </p:nvSpPr>
        <p:spPr>
          <a:xfrm>
            <a:off x="0" y="1"/>
            <a:ext cx="6858000" cy="9905999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7" name="Rectangle 6">
            <a:extLst>
              <a:ext uri="{FF2B5EF4-FFF2-40B4-BE49-F238E27FC236}">
                <a16:creationId xmlns="" xmlns:a16="http://schemas.microsoft.com/office/drawing/2014/main" id="{244C4823-DD39-46A2-BE88-929EC35F369A}"/>
              </a:ext>
            </a:extLst>
          </p:cNvPr>
          <p:cNvSpPr/>
          <p:nvPr/>
        </p:nvSpPr>
        <p:spPr>
          <a:xfrm>
            <a:off x="350143" y="364944"/>
            <a:ext cx="6157715" cy="86629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4" name="Rectangle 31">
            <a:extLst>
              <a:ext uri="{FF2B5EF4-FFF2-40B4-BE49-F238E27FC236}">
                <a16:creationId xmlns="" xmlns:a16="http://schemas.microsoft.com/office/drawing/2014/main" id="{319C970C-B657-4E0B-B17C-24312D0BDB60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="" xmlns:a16="http://schemas.microsoft.com/office/drawing/2014/main" id="{1CAF05E5-293E-49DD-8298-483B40551CF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="" xmlns:a16="http://schemas.microsoft.com/office/drawing/2014/main" id="{32D4A759-F988-4BCA-91EE-C6E511DE4BAD}"/>
              </a:ext>
            </a:extLst>
          </p:cNvPr>
          <p:cNvGrpSpPr/>
          <p:nvPr/>
        </p:nvGrpSpPr>
        <p:grpSpPr>
          <a:xfrm>
            <a:off x="941941" y="9576290"/>
            <a:ext cx="2154989" cy="230832"/>
            <a:chOff x="1020727" y="6497661"/>
            <a:chExt cx="2154989" cy="230832"/>
          </a:xfrm>
        </p:grpSpPr>
        <p:sp>
          <p:nvSpPr>
            <p:cNvPr id="134" name="Freeform 62">
              <a:extLst>
                <a:ext uri="{FF2B5EF4-FFF2-40B4-BE49-F238E27FC236}">
                  <a16:creationId xmlns="" xmlns:a16="http://schemas.microsoft.com/office/drawing/2014/main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87A7B052-7865-4940-869B-CC440D15DC85}"/>
                </a:ext>
              </a:extLst>
            </p:cNvPr>
            <p:cNvSpPr txBox="1"/>
            <p:nvPr/>
          </p:nvSpPr>
          <p:spPr>
            <a:xfrm>
              <a:off x="1152405" y="6497661"/>
              <a:ext cx="202331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D74C3809-2D75-4E4C-9BE9-DFA8456DDACB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21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="" xmlns:a16="http://schemas.microsoft.com/office/drawing/2014/main" id="{F57D1931-382B-422E-9CE2-BC4EF1358EB7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05046" y="440121"/>
            <a:ext cx="2729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Sinus </a:t>
            </a:r>
            <a:r>
              <a:rPr lang="en-US" altLang="ko-KR" sz="24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03</a:t>
            </a:r>
            <a:endParaRPr lang="id-ID" altLang="ko-KR" sz="2400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18147" y="1011278"/>
            <a:ext cx="8210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-</a:t>
            </a:r>
            <a:r>
              <a:rPr lang="ko-KR" altLang="en-US" sz="1400" dirty="0" err="1" smtClean="0"/>
              <a:t>상악동</a:t>
            </a:r>
            <a:r>
              <a:rPr lang="ko-KR" altLang="en-US" sz="1400" dirty="0" smtClean="0"/>
              <a:t> 침범 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상악동</a:t>
            </a:r>
            <a:r>
              <a:rPr lang="ko-KR" altLang="en-US" sz="1400" dirty="0" smtClean="0">
                <a:solidFill>
                  <a:srgbClr val="FF0000"/>
                </a:solidFill>
              </a:rPr>
              <a:t>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거상술</a:t>
            </a:r>
            <a:r>
              <a:rPr lang="ko-KR" altLang="en-US" sz="1400" dirty="0" smtClean="0">
                <a:solidFill>
                  <a:srgbClr val="FF0000"/>
                </a:solidFill>
              </a:rPr>
              <a:t> 편의성</a:t>
            </a:r>
            <a:r>
              <a:rPr lang="ko-KR" altLang="en-US" sz="1400" dirty="0" smtClean="0"/>
              <a:t>을</a:t>
            </a:r>
            <a:r>
              <a:rPr lang="ko-KR" altLang="en-US" sz="1400" dirty="0" smtClean="0">
                <a:solidFill>
                  <a:srgbClr val="FF0000"/>
                </a:solidFill>
              </a:rPr>
              <a:t> </a:t>
            </a:r>
            <a:r>
              <a:rPr lang="ko-KR" altLang="en-US" sz="1400" dirty="0" smtClean="0"/>
              <a:t>위한 무료제공 </a:t>
            </a:r>
            <a:r>
              <a:rPr lang="en-US" altLang="ko-KR" sz="1400" dirty="0" smtClean="0"/>
              <a:t>Guide </a:t>
            </a: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759" y="1905366"/>
            <a:ext cx="2787015" cy="1934272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" y="1905366"/>
            <a:ext cx="2787015" cy="1934272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1" y="5567365"/>
            <a:ext cx="2787015" cy="1934271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00061" y="1488739"/>
            <a:ext cx="544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A. </a:t>
            </a:r>
            <a:r>
              <a:rPr lang="ko-KR" altLang="en-US" b="1" dirty="0" smtClean="0">
                <a:solidFill>
                  <a:schemeClr val="accent1"/>
                </a:solidFill>
              </a:rPr>
              <a:t>침범 </a:t>
            </a:r>
            <a:r>
              <a:rPr lang="en-US" altLang="ko-KR" b="1" dirty="0" smtClean="0">
                <a:solidFill>
                  <a:schemeClr val="accent1"/>
                </a:solidFill>
              </a:rPr>
              <a:t>Guide </a:t>
            </a:r>
            <a:r>
              <a:rPr lang="en-US" altLang="ko-KR" dirty="0" smtClean="0">
                <a:sym typeface="Wingdings" panose="05000000000000000000" pitchFamily="2" charset="2"/>
              </a:rPr>
              <a:t>: </a:t>
            </a:r>
            <a:r>
              <a:rPr lang="ko-KR" altLang="en-US" dirty="0" smtClean="0">
                <a:sym typeface="Wingdings" panose="05000000000000000000" pitchFamily="2" charset="2"/>
              </a:rPr>
              <a:t>최종 </a:t>
            </a:r>
            <a:r>
              <a:rPr lang="ko-KR" altLang="en-US" dirty="0" err="1" smtClean="0">
                <a:sym typeface="Wingdings" panose="05000000000000000000" pitchFamily="2" charset="2"/>
              </a:rPr>
              <a:t>컨펌하신</a:t>
            </a:r>
            <a:r>
              <a:rPr lang="ko-KR" altLang="en-US" dirty="0" smtClean="0">
                <a:sym typeface="Wingdings" panose="05000000000000000000" pitchFamily="2" charset="2"/>
              </a:rPr>
              <a:t> 위치의 </a:t>
            </a:r>
            <a:r>
              <a:rPr lang="en-US" altLang="ko-KR" dirty="0" smtClean="0">
                <a:sym typeface="Wingdings" panose="05000000000000000000" pitchFamily="2" charset="2"/>
              </a:rPr>
              <a:t>Guide 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500061" y="5119877"/>
            <a:ext cx="544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B. </a:t>
            </a:r>
            <a:r>
              <a:rPr lang="ko-KR" altLang="en-US" dirty="0" smtClean="0">
                <a:solidFill>
                  <a:schemeClr val="accent1"/>
                </a:solidFill>
              </a:rPr>
              <a:t>하연 </a:t>
            </a:r>
            <a:r>
              <a:rPr lang="en-US" altLang="ko-KR" dirty="0" smtClean="0">
                <a:solidFill>
                  <a:schemeClr val="accent1"/>
                </a:solidFill>
              </a:rPr>
              <a:t>Guide </a:t>
            </a:r>
            <a:r>
              <a:rPr lang="en-US" altLang="ko-KR" dirty="0">
                <a:sym typeface="Wingdings" panose="05000000000000000000" pitchFamily="2" charset="2"/>
              </a:rPr>
              <a:t>:</a:t>
            </a:r>
            <a:r>
              <a:rPr lang="en-US" altLang="ko-KR" dirty="0" smtClean="0">
                <a:sym typeface="Wingdings" panose="05000000000000000000" pitchFamily="2" charset="2"/>
              </a:rPr>
              <a:t> </a:t>
            </a:r>
            <a:r>
              <a:rPr lang="ko-KR" altLang="en-US" dirty="0" err="1" smtClean="0">
                <a:sym typeface="Wingdings" panose="05000000000000000000" pitchFamily="2" charset="2"/>
              </a:rPr>
              <a:t>상악동에서</a:t>
            </a:r>
            <a:r>
              <a:rPr lang="ko-KR" altLang="en-US" dirty="0" smtClean="0">
                <a:sym typeface="Wingdings" panose="05000000000000000000" pitchFamily="2" charset="2"/>
              </a:rPr>
              <a:t> 약 </a:t>
            </a:r>
            <a:r>
              <a:rPr lang="en-US" altLang="ko-KR" dirty="0" smtClean="0">
                <a:sym typeface="Wingdings" panose="05000000000000000000" pitchFamily="2" charset="2"/>
              </a:rPr>
              <a:t>1mm </a:t>
            </a:r>
            <a:r>
              <a:rPr lang="ko-KR" altLang="en-US" dirty="0" smtClean="0">
                <a:sym typeface="Wingdings" panose="05000000000000000000" pitchFamily="2" charset="2"/>
              </a:rPr>
              <a:t>떨어진 </a:t>
            </a:r>
            <a:r>
              <a:rPr lang="en-US" altLang="ko-KR" dirty="0" smtClean="0">
                <a:sym typeface="Wingdings" panose="05000000000000000000" pitchFamily="2" charset="2"/>
              </a:rPr>
              <a:t>Guide 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3759" y="5567364"/>
            <a:ext cx="2796587" cy="1934272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434859" y="3985176"/>
            <a:ext cx="399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*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사용법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하연</a:t>
            </a:r>
            <a:r>
              <a:rPr lang="en-US" altLang="ko-KR" sz="1400" dirty="0" smtClean="0"/>
              <a:t>Guide </a:t>
            </a:r>
            <a:r>
              <a:rPr lang="en-US" altLang="ko-KR" sz="1400" dirty="0" smtClean="0">
                <a:sym typeface="Wingdings" panose="05000000000000000000" pitchFamily="2" charset="2"/>
              </a:rPr>
              <a:t>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상악동</a:t>
            </a:r>
            <a:r>
              <a:rPr lang="ko-KR" altLang="en-US" sz="1400" dirty="0" smtClean="0">
                <a:sym typeface="Wingdings" panose="05000000000000000000" pitchFamily="2" charset="2"/>
              </a:rPr>
              <a:t> 거상</a:t>
            </a:r>
            <a:r>
              <a:rPr lang="en-US" altLang="ko-KR" sz="1400" dirty="0" smtClean="0">
                <a:sym typeface="Wingdings" panose="05000000000000000000" pitchFamily="2" charset="2"/>
              </a:rPr>
              <a:t> </a:t>
            </a:r>
            <a:r>
              <a:rPr lang="ko-KR" altLang="en-US" sz="1400" dirty="0" smtClean="0">
                <a:sym typeface="Wingdings" panose="05000000000000000000" pitchFamily="2" charset="2"/>
              </a:rPr>
              <a:t>침범 </a:t>
            </a:r>
            <a:r>
              <a:rPr lang="en-US" altLang="ko-KR" sz="1400" dirty="0" smtClean="0">
                <a:sym typeface="Wingdings" panose="05000000000000000000" pitchFamily="2" charset="2"/>
              </a:rPr>
              <a:t>Guide </a:t>
            </a:r>
            <a:endParaRPr lang="ko-KR" altLang="en-US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3546763" y="7706178"/>
            <a:ext cx="26635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*</a:t>
            </a:r>
            <a:r>
              <a:rPr lang="ko-KR" altLang="en-US" sz="1400" b="1" dirty="0" smtClean="0"/>
              <a:t>하연 </a:t>
            </a:r>
            <a:r>
              <a:rPr lang="en-US" altLang="ko-KR" sz="1400" b="1" dirty="0" smtClean="0"/>
              <a:t>Guide </a:t>
            </a:r>
            <a:r>
              <a:rPr lang="ko-KR" altLang="en-US" sz="1400" b="1" dirty="0" smtClean="0"/>
              <a:t>제작 시 이름 끝에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S</a:t>
            </a:r>
            <a:endParaRPr lang="en-US" altLang="ko-KR" sz="1400" b="1" dirty="0" smtClean="0"/>
          </a:p>
          <a:p>
            <a:r>
              <a:rPr lang="en-US" altLang="ko-KR" sz="1400" b="1" dirty="0" smtClean="0">
                <a:solidFill>
                  <a:srgbClr val="FF0000"/>
                </a:solidFill>
              </a:rPr>
              <a:t>  Open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Nonsleeve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/>
              <a:t>로 제작</a:t>
            </a:r>
            <a:endParaRPr lang="en-US" altLang="ko-KR" sz="1400" b="1" dirty="0" smtClean="0"/>
          </a:p>
          <a:p>
            <a:endParaRPr lang="en-US" altLang="ko-KR" sz="1400" b="1" dirty="0" smtClean="0"/>
          </a:p>
          <a:p>
            <a:endParaRPr lang="en-US" altLang="ko-KR" sz="1400" b="1" dirty="0" smtClean="0"/>
          </a:p>
          <a:p>
            <a:r>
              <a:rPr lang="ko-KR" altLang="en-US" sz="1400" b="1" dirty="0" smtClean="0"/>
              <a:t> </a:t>
            </a:r>
            <a:endParaRPr lang="ko-KR" alt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389034" y="8617100"/>
            <a:ext cx="4978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※ Option </a:t>
            </a:r>
            <a:r>
              <a:rPr lang="ko-KR" altLang="en-US" sz="1400" b="1" dirty="0"/>
              <a:t>사항이므로 사용 여부는 </a:t>
            </a:r>
            <a:r>
              <a:rPr lang="ko-KR" altLang="en-US" sz="1400" b="1" dirty="0">
                <a:solidFill>
                  <a:srgbClr val="FF0000"/>
                </a:solidFill>
              </a:rPr>
              <a:t>원장님의 선택사항 </a:t>
            </a:r>
            <a:r>
              <a:rPr lang="ko-KR" altLang="en-US" sz="1400" b="1" dirty="0"/>
              <a:t>입니다</a:t>
            </a:r>
            <a:r>
              <a:rPr lang="en-US" altLang="ko-KR" sz="1400" b="1" dirty="0"/>
              <a:t>.</a:t>
            </a:r>
            <a:r>
              <a:rPr lang="ko-KR" altLang="en-US" sz="1400" b="1" dirty="0"/>
              <a:t> </a:t>
            </a:r>
            <a:endParaRPr lang="en-US" altLang="ko-KR" sz="1400" b="1" dirty="0"/>
          </a:p>
          <a:p>
            <a:endParaRPr lang="ko-KR" altLang="en-US" dirty="0"/>
          </a:p>
        </p:txBody>
      </p:sp>
      <p:sp>
        <p:nvSpPr>
          <p:cNvPr id="55" name="타원 54"/>
          <p:cNvSpPr/>
          <p:nvPr/>
        </p:nvSpPr>
        <p:spPr>
          <a:xfrm>
            <a:off x="3595687" y="6700579"/>
            <a:ext cx="1021080" cy="5105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398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="" xmlns:a16="http://schemas.microsoft.com/office/drawing/2014/main" id="{3A89B4C5-6D00-4BCC-AB56-9DA8B7294B00}"/>
              </a:ext>
            </a:extLst>
          </p:cNvPr>
          <p:cNvSpPr/>
          <p:nvPr/>
        </p:nvSpPr>
        <p:spPr>
          <a:xfrm>
            <a:off x="0" y="1"/>
            <a:ext cx="6858000" cy="9905999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7" name="Rectangle 6">
            <a:extLst>
              <a:ext uri="{FF2B5EF4-FFF2-40B4-BE49-F238E27FC236}">
                <a16:creationId xmlns="" xmlns:a16="http://schemas.microsoft.com/office/drawing/2014/main" id="{244C4823-DD39-46A2-BE88-929EC35F369A}"/>
              </a:ext>
            </a:extLst>
          </p:cNvPr>
          <p:cNvSpPr/>
          <p:nvPr/>
        </p:nvSpPr>
        <p:spPr>
          <a:xfrm>
            <a:off x="350143" y="364944"/>
            <a:ext cx="6157715" cy="86629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4" name="Rectangle 31">
            <a:extLst>
              <a:ext uri="{FF2B5EF4-FFF2-40B4-BE49-F238E27FC236}">
                <a16:creationId xmlns="" xmlns:a16="http://schemas.microsoft.com/office/drawing/2014/main" id="{319C970C-B657-4E0B-B17C-24312D0BDB60}"/>
              </a:ext>
            </a:extLst>
          </p:cNvPr>
          <p:cNvSpPr/>
          <p:nvPr/>
        </p:nvSpPr>
        <p:spPr>
          <a:xfrm>
            <a:off x="3413759" y="9381490"/>
            <a:ext cx="3454435" cy="5397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60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="" xmlns:a16="http://schemas.microsoft.com/office/drawing/2014/main" id="{1CAF05E5-293E-49DD-8298-483B40551CFD}"/>
              </a:ext>
            </a:extLst>
          </p:cNvPr>
          <p:cNvSpPr/>
          <p:nvPr/>
        </p:nvSpPr>
        <p:spPr>
          <a:xfrm>
            <a:off x="-15240" y="9381490"/>
            <a:ext cx="3429000" cy="539750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="" xmlns:a16="http://schemas.microsoft.com/office/drawing/2014/main" id="{32D4A759-F988-4BCA-91EE-C6E511DE4BAD}"/>
              </a:ext>
            </a:extLst>
          </p:cNvPr>
          <p:cNvGrpSpPr/>
          <p:nvPr/>
        </p:nvGrpSpPr>
        <p:grpSpPr>
          <a:xfrm>
            <a:off x="941941" y="9576290"/>
            <a:ext cx="2154989" cy="230832"/>
            <a:chOff x="1020727" y="6497661"/>
            <a:chExt cx="2154989" cy="230832"/>
          </a:xfrm>
        </p:grpSpPr>
        <p:sp>
          <p:nvSpPr>
            <p:cNvPr id="134" name="Freeform 62">
              <a:extLst>
                <a:ext uri="{FF2B5EF4-FFF2-40B4-BE49-F238E27FC236}">
                  <a16:creationId xmlns="" xmlns:a16="http://schemas.microsoft.com/office/drawing/2014/main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000" b="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87A7B052-7865-4940-869B-CC440D15DC85}"/>
                </a:ext>
              </a:extLst>
            </p:cNvPr>
            <p:cNvSpPr txBox="1"/>
            <p:nvPr/>
          </p:nvSpPr>
          <p:spPr>
            <a:xfrm>
              <a:off x="1152405" y="6497661"/>
              <a:ext cx="202331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spc="3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900" spc="300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D74C3809-2D75-4E4C-9BE9-DFA8456DDACB}"/>
              </a:ext>
            </a:extLst>
          </p:cNvPr>
          <p:cNvSpPr txBox="1"/>
          <p:nvPr/>
        </p:nvSpPr>
        <p:spPr>
          <a:xfrm>
            <a:off x="157259" y="9512866"/>
            <a:ext cx="46355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200" i="0" smtClean="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22</a:t>
            </a:fld>
            <a:endParaRPr lang="id-ID" sz="4000" i="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="" xmlns:a16="http://schemas.microsoft.com/office/drawing/2014/main" id="{F57D1931-382B-422E-9CE2-BC4EF1358EB7}"/>
              </a:ext>
            </a:extLst>
          </p:cNvPr>
          <p:cNvCxnSpPr/>
          <p:nvPr/>
        </p:nvCxnSpPr>
        <p:spPr>
          <a:xfrm>
            <a:off x="759879" y="9506222"/>
            <a:ext cx="0" cy="29028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9911" y="41818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5.0 Report </a:t>
            </a:r>
            <a:r>
              <a:rPr lang="ko-KR" altLang="en-US" sz="24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표기 </a:t>
            </a:r>
            <a:r>
              <a:rPr lang="en-US" altLang="ko-KR" sz="24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04</a:t>
            </a:r>
            <a:endParaRPr lang="id-ID" altLang="ko-KR" sz="2400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6555" y="880690"/>
            <a:ext cx="5866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-4.5 Fixture </a:t>
            </a:r>
            <a:r>
              <a:rPr lang="ko-KR" altLang="en-US" sz="1400" dirty="0" smtClean="0"/>
              <a:t>안전거리 영역을 부여하여 </a:t>
            </a:r>
            <a:r>
              <a:rPr lang="en-US" altLang="ko-KR" sz="1400" dirty="0" smtClean="0"/>
              <a:t>5.0 Fixture </a:t>
            </a:r>
            <a:r>
              <a:rPr lang="ko-KR" altLang="en-US" sz="1400" dirty="0" err="1" smtClean="0"/>
              <a:t>플래닝</a:t>
            </a:r>
            <a:r>
              <a:rPr lang="ko-KR" altLang="en-US" sz="1400" dirty="0" smtClean="0"/>
              <a:t> 하고 있습니다</a:t>
            </a:r>
            <a:r>
              <a:rPr lang="en-US" altLang="ko-KR" dirty="0" smtClean="0"/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73" y="2176125"/>
            <a:ext cx="2305575" cy="2323420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73" y="4499545"/>
            <a:ext cx="2305575" cy="1148564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8851" y="2138504"/>
            <a:ext cx="2371707" cy="2390062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7821" y="4509403"/>
            <a:ext cx="2371707" cy="116866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25273" y="1806792"/>
            <a:ext cx="1495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A</a:t>
            </a:r>
            <a:r>
              <a:rPr lang="en-US" altLang="ko-KR" dirty="0" smtClean="0"/>
              <a:t>. </a:t>
            </a:r>
            <a:r>
              <a:rPr lang="en-US" altLang="ko-KR" b="1" dirty="0" smtClean="0"/>
              <a:t>4.5 Fixture</a:t>
            </a:r>
            <a:endParaRPr lang="ko-KR" altLang="en-U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659796" y="1769170"/>
            <a:ext cx="1537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B. </a:t>
            </a:r>
            <a:r>
              <a:rPr lang="en-US" altLang="ko-KR" b="1" dirty="0" smtClean="0"/>
              <a:t>5.0 Fixture</a:t>
            </a:r>
            <a:endParaRPr lang="ko-KR" altLang="en-US" b="1" dirty="0"/>
          </a:p>
        </p:txBody>
      </p:sp>
      <p:sp>
        <p:nvSpPr>
          <p:cNvPr id="38" name="직사각형 37"/>
          <p:cNvSpPr/>
          <p:nvPr/>
        </p:nvSpPr>
        <p:spPr>
          <a:xfrm>
            <a:off x="625273" y="4863326"/>
            <a:ext cx="2305575" cy="3489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722587" y="4879581"/>
            <a:ext cx="2371707" cy="3600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5613" y="6055064"/>
            <a:ext cx="3238500" cy="2200275"/>
          </a:xfrm>
          <a:prstGeom prst="rect">
            <a:avLst/>
          </a:prstGeom>
        </p:spPr>
      </p:pic>
      <p:sp>
        <p:nvSpPr>
          <p:cNvPr id="41" name="직사각형 40"/>
          <p:cNvSpPr/>
          <p:nvPr/>
        </p:nvSpPr>
        <p:spPr>
          <a:xfrm>
            <a:off x="1685613" y="7782899"/>
            <a:ext cx="3238500" cy="4459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2297118" y="8312337"/>
            <a:ext cx="26022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&lt;5.0 Fixture Report&gt;</a:t>
            </a:r>
            <a:endParaRPr lang="ko-KR" altLang="en-US" sz="1600" dirty="0"/>
          </a:p>
        </p:txBody>
      </p:sp>
      <p:sp>
        <p:nvSpPr>
          <p:cNvPr id="46" name="TextBox 45"/>
          <p:cNvSpPr txBox="1"/>
          <p:nvPr/>
        </p:nvSpPr>
        <p:spPr>
          <a:xfrm>
            <a:off x="546482" y="1428314"/>
            <a:ext cx="3151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※</a:t>
            </a:r>
            <a:r>
              <a:rPr lang="ko-KR" altLang="en-US" sz="1400" b="1" dirty="0"/>
              <a:t>실제 </a:t>
            </a:r>
            <a:r>
              <a:rPr lang="en-US" altLang="ko-KR" sz="1400" b="1" dirty="0">
                <a:solidFill>
                  <a:srgbClr val="FF0000"/>
                </a:solidFill>
              </a:rPr>
              <a:t>5.0 Fixture Size</a:t>
            </a:r>
            <a:r>
              <a:rPr lang="ko-KR" altLang="en-US" sz="1400" b="1" dirty="0">
                <a:solidFill>
                  <a:srgbClr val="FF0000"/>
                </a:solidFill>
              </a:rPr>
              <a:t>와 동일 </a:t>
            </a:r>
            <a:r>
              <a:rPr lang="ko-KR" altLang="en-US" sz="1400" b="1" dirty="0"/>
              <a:t>합니다</a:t>
            </a:r>
            <a:r>
              <a:rPr lang="en-US" altLang="ko-KR" sz="1400" b="1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322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8">
            <a:extLst>
              <a:ext uri="{FF2B5EF4-FFF2-40B4-BE49-F238E27FC236}">
                <a16:creationId xmlns="" xmlns:a16="http://schemas.microsoft.com/office/drawing/2014/main" id="{964F1305-805A-4854-9577-B4D63662B273}"/>
              </a:ext>
            </a:extLst>
          </p:cNvPr>
          <p:cNvSpPr/>
          <p:nvPr/>
        </p:nvSpPr>
        <p:spPr>
          <a:xfrm>
            <a:off x="4190683" y="7899476"/>
            <a:ext cx="2379722" cy="5133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4000"/>
              </a:lnSpc>
              <a:defRPr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" panose="020B0606030504020204" pitchFamily="34" charset="0"/>
              </a:rPr>
              <a:t>070-7098-0316 / 8943 / 9081</a:t>
            </a:r>
          </a:p>
          <a:p>
            <a:pPr lvl="0">
              <a:lnSpc>
                <a:spcPct val="114000"/>
              </a:lnSpc>
              <a:defRPr/>
            </a:pP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" panose="020B0606030504020204" pitchFamily="34" charset="0"/>
              </a:rPr>
              <a:t>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" panose="020B0606030504020204" pitchFamily="34" charset="0"/>
              </a:rPr>
              <a:t>                   8985 / 4184</a:t>
            </a:r>
            <a:endParaRPr lang="id-ID" sz="1200" dirty="0">
              <a:solidFill>
                <a:schemeClr val="tx1">
                  <a:lumMod val="65000"/>
                  <a:lumOff val="35000"/>
                </a:schemeClr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5" name="Rectangle 101">
            <a:extLst>
              <a:ext uri="{FF2B5EF4-FFF2-40B4-BE49-F238E27FC236}">
                <a16:creationId xmlns="" xmlns:a16="http://schemas.microsoft.com/office/drawing/2014/main" id="{3D53A080-26B3-4CF2-B9DB-F3CD12134763}"/>
              </a:ext>
            </a:extLst>
          </p:cNvPr>
          <p:cNvSpPr/>
          <p:nvPr/>
        </p:nvSpPr>
        <p:spPr>
          <a:xfrm>
            <a:off x="4180657" y="7610678"/>
            <a:ext cx="2379724" cy="288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4000"/>
              </a:lnSpc>
              <a:defRPr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" panose="020B0606030504020204" pitchFamily="34" charset="0"/>
              </a:rPr>
              <a:t>Am 9:00 ~ pm 5:00</a:t>
            </a:r>
            <a:endParaRPr lang="id-ID" sz="1200" dirty="0">
              <a:solidFill>
                <a:schemeClr val="tx1">
                  <a:lumMod val="65000"/>
                  <a:lumOff val="35000"/>
                </a:schemeClr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6" name="AutoShape 83">
            <a:extLst>
              <a:ext uri="{FF2B5EF4-FFF2-40B4-BE49-F238E27FC236}">
                <a16:creationId xmlns="" xmlns:a16="http://schemas.microsoft.com/office/drawing/2014/main" id="{512EC5E6-91D3-4DAA-BE88-931E69A90873}"/>
              </a:ext>
            </a:extLst>
          </p:cNvPr>
          <p:cNvSpPr>
            <a:spLocks/>
          </p:cNvSpPr>
          <p:nvPr/>
        </p:nvSpPr>
        <p:spPr bwMode="auto">
          <a:xfrm>
            <a:off x="3768512" y="8617305"/>
            <a:ext cx="356434" cy="2339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610" y="13990"/>
                </a:moveTo>
                <a:cubicBezTo>
                  <a:pt x="11373" y="14259"/>
                  <a:pt x="11093" y="14400"/>
                  <a:pt x="10800" y="14400"/>
                </a:cubicBezTo>
                <a:cubicBezTo>
                  <a:pt x="10505" y="14400"/>
                  <a:pt x="10225" y="14259"/>
                  <a:pt x="9990" y="13990"/>
                </a:cubicBezTo>
                <a:lnTo>
                  <a:pt x="7198" y="10800"/>
                </a:lnTo>
                <a:lnTo>
                  <a:pt x="6636" y="10157"/>
                </a:lnTo>
                <a:lnTo>
                  <a:pt x="1349" y="4115"/>
                </a:lnTo>
                <a:lnTo>
                  <a:pt x="1349" y="4114"/>
                </a:lnTo>
                <a:cubicBezTo>
                  <a:pt x="1349" y="2980"/>
                  <a:pt x="1955" y="2057"/>
                  <a:pt x="2699" y="2057"/>
                </a:cubicBezTo>
                <a:lnTo>
                  <a:pt x="18899" y="2057"/>
                </a:lnTo>
                <a:cubicBezTo>
                  <a:pt x="19643" y="2057"/>
                  <a:pt x="20249" y="2980"/>
                  <a:pt x="20249" y="4114"/>
                </a:cubicBezTo>
                <a:cubicBezTo>
                  <a:pt x="20249" y="4114"/>
                  <a:pt x="11610" y="13990"/>
                  <a:pt x="11610" y="13990"/>
                </a:cubicBezTo>
                <a:close/>
                <a:moveTo>
                  <a:pt x="20249" y="16198"/>
                </a:moveTo>
                <a:lnTo>
                  <a:pt x="15525" y="10800"/>
                </a:lnTo>
                <a:lnTo>
                  <a:pt x="20249" y="5399"/>
                </a:lnTo>
                <a:cubicBezTo>
                  <a:pt x="20249" y="5399"/>
                  <a:pt x="20249" y="16198"/>
                  <a:pt x="20249" y="16198"/>
                </a:cubicBezTo>
                <a:close/>
                <a:moveTo>
                  <a:pt x="20249" y="17484"/>
                </a:moveTo>
                <a:cubicBezTo>
                  <a:pt x="20249" y="18620"/>
                  <a:pt x="19643" y="19541"/>
                  <a:pt x="18899" y="19541"/>
                </a:cubicBezTo>
                <a:lnTo>
                  <a:pt x="2699" y="19541"/>
                </a:lnTo>
                <a:cubicBezTo>
                  <a:pt x="1955" y="19541"/>
                  <a:pt x="1349" y="18620"/>
                  <a:pt x="1349" y="17484"/>
                </a:cubicBezTo>
                <a:lnTo>
                  <a:pt x="6636" y="11442"/>
                </a:lnTo>
                <a:lnTo>
                  <a:pt x="9585" y="14813"/>
                </a:lnTo>
                <a:cubicBezTo>
                  <a:pt x="9945" y="15222"/>
                  <a:pt x="10372" y="15429"/>
                  <a:pt x="10800" y="15429"/>
                </a:cubicBezTo>
                <a:cubicBezTo>
                  <a:pt x="11228" y="15429"/>
                  <a:pt x="11654" y="15222"/>
                  <a:pt x="12015" y="14813"/>
                </a:cubicBezTo>
                <a:lnTo>
                  <a:pt x="14963" y="11442"/>
                </a:lnTo>
                <a:cubicBezTo>
                  <a:pt x="14963" y="11442"/>
                  <a:pt x="20249" y="17484"/>
                  <a:pt x="20249" y="17484"/>
                </a:cubicBezTo>
                <a:close/>
                <a:moveTo>
                  <a:pt x="1349" y="5399"/>
                </a:moveTo>
                <a:lnTo>
                  <a:pt x="6074" y="10800"/>
                </a:lnTo>
                <a:lnTo>
                  <a:pt x="1349" y="16198"/>
                </a:lnTo>
                <a:cubicBezTo>
                  <a:pt x="1349" y="16198"/>
                  <a:pt x="1349" y="5399"/>
                  <a:pt x="1349" y="5399"/>
                </a:cubicBezTo>
                <a:close/>
                <a:moveTo>
                  <a:pt x="18899" y="0"/>
                </a:moveTo>
                <a:lnTo>
                  <a:pt x="2699" y="0"/>
                </a:lnTo>
                <a:cubicBezTo>
                  <a:pt x="1208" y="0"/>
                  <a:pt x="0" y="1842"/>
                  <a:pt x="0" y="4114"/>
                </a:cubicBezTo>
                <a:lnTo>
                  <a:pt x="0" y="17484"/>
                </a:lnTo>
                <a:cubicBezTo>
                  <a:pt x="0" y="19756"/>
                  <a:pt x="1208" y="21600"/>
                  <a:pt x="2699" y="21600"/>
                </a:cubicBezTo>
                <a:lnTo>
                  <a:pt x="18899" y="21600"/>
                </a:lnTo>
                <a:cubicBezTo>
                  <a:pt x="20391" y="21600"/>
                  <a:pt x="21600" y="19756"/>
                  <a:pt x="21600" y="17484"/>
                </a:cubicBezTo>
                <a:lnTo>
                  <a:pt x="21600" y="4114"/>
                </a:lnTo>
                <a:cubicBezTo>
                  <a:pt x="21600" y="1842"/>
                  <a:pt x="20391" y="0"/>
                  <a:pt x="18899" y="0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Gill Sans" charset="0"/>
            </a:endParaRPr>
          </a:p>
        </p:txBody>
      </p:sp>
      <p:sp>
        <p:nvSpPr>
          <p:cNvPr id="7" name="Rectangle 104">
            <a:extLst>
              <a:ext uri="{FF2B5EF4-FFF2-40B4-BE49-F238E27FC236}">
                <a16:creationId xmlns="" xmlns:a16="http://schemas.microsoft.com/office/drawing/2014/main" id="{EF67D9C7-7653-40F3-AC7A-A5BC77A59414}"/>
              </a:ext>
            </a:extLst>
          </p:cNvPr>
          <p:cNvSpPr/>
          <p:nvPr/>
        </p:nvSpPr>
        <p:spPr>
          <a:xfrm>
            <a:off x="4190683" y="8570620"/>
            <a:ext cx="2379722" cy="288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4000"/>
              </a:lnSpc>
              <a:defRPr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Open Sans" panose="020B0606030504020204" pitchFamily="34" charset="0"/>
              </a:rPr>
              <a:t>millingcenter@dentium.com</a:t>
            </a:r>
            <a:endParaRPr lang="id-ID" sz="1200" dirty="0">
              <a:solidFill>
                <a:schemeClr val="tx1">
                  <a:lumMod val="65000"/>
                  <a:lumOff val="35000"/>
                </a:schemeClr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9CE3551-8B47-402D-AD38-2C8635884ED2}"/>
              </a:ext>
            </a:extLst>
          </p:cNvPr>
          <p:cNvSpPr txBox="1"/>
          <p:nvPr/>
        </p:nvSpPr>
        <p:spPr>
          <a:xfrm>
            <a:off x="3675228" y="6203282"/>
            <a:ext cx="31827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F3793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Dentium</a:t>
            </a:r>
            <a:endParaRPr lang="en-US" sz="4400" b="1" dirty="0">
              <a:solidFill>
                <a:srgbClr val="F37933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810152B-EDEE-42F9-9051-EC651895EDF9}"/>
              </a:ext>
            </a:extLst>
          </p:cNvPr>
          <p:cNvSpPr txBox="1"/>
          <p:nvPr/>
        </p:nvSpPr>
        <p:spPr>
          <a:xfrm>
            <a:off x="3692312" y="6887444"/>
            <a:ext cx="211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37933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  <a:cs typeface="Roboto Black" panose="02000000000000000000" pitchFamily="2" charset="0"/>
              </a:rPr>
              <a:t>Milling Center</a:t>
            </a:r>
            <a:endParaRPr lang="en-US" sz="2000" b="1" dirty="0">
              <a:solidFill>
                <a:srgbClr val="F37933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  <a:cs typeface="Roboto Black" panose="02000000000000000000" pitchFamily="2" charset="0"/>
            </a:endParaRPr>
          </a:p>
        </p:txBody>
      </p:sp>
      <p:grpSp>
        <p:nvGrpSpPr>
          <p:cNvPr id="10" name="그래픽 7">
            <a:extLst>
              <a:ext uri="{FF2B5EF4-FFF2-40B4-BE49-F238E27FC236}">
                <a16:creationId xmlns:a16="http://schemas.microsoft.com/office/drawing/2014/main" xmlns="" id="{A931077D-9651-4C31-AE7B-58B4AB73D2C3}"/>
              </a:ext>
            </a:extLst>
          </p:cNvPr>
          <p:cNvGrpSpPr/>
          <p:nvPr/>
        </p:nvGrpSpPr>
        <p:grpSpPr>
          <a:xfrm>
            <a:off x="3768512" y="7610677"/>
            <a:ext cx="356434" cy="389267"/>
            <a:chOff x="2562821" y="2375459"/>
            <a:chExt cx="142863" cy="144866"/>
          </a:xfrm>
          <a:solidFill>
            <a:srgbClr val="1A171B"/>
          </a:solidFill>
        </p:grpSpPr>
        <p:sp>
          <p:nvSpPr>
            <p:cNvPr id="11" name="자유형: 도형 329">
              <a:extLst>
                <a:ext uri="{FF2B5EF4-FFF2-40B4-BE49-F238E27FC236}">
                  <a16:creationId xmlns:a16="http://schemas.microsoft.com/office/drawing/2014/main" xmlns="" id="{7562B47D-DB1A-4EE3-A8AB-71B37B3F0CB9}"/>
                </a:ext>
              </a:extLst>
            </p:cNvPr>
            <p:cNvSpPr/>
            <p:nvPr/>
          </p:nvSpPr>
          <p:spPr>
            <a:xfrm>
              <a:off x="2626909" y="2375459"/>
              <a:ext cx="78775" cy="144866"/>
            </a:xfrm>
            <a:custGeom>
              <a:avLst/>
              <a:gdLst>
                <a:gd name="connsiteX0" fmla="*/ 78775 w 78775"/>
                <a:gd name="connsiteY0" fmla="*/ 70096 h 144866"/>
                <a:gd name="connsiteX1" fmla="*/ 8679 w 78775"/>
                <a:gd name="connsiteY1" fmla="*/ 0 h 144866"/>
                <a:gd name="connsiteX2" fmla="*/ 2003 w 78775"/>
                <a:gd name="connsiteY2" fmla="*/ 0 h 144866"/>
                <a:gd name="connsiteX3" fmla="*/ 0 w 78775"/>
                <a:gd name="connsiteY3" fmla="*/ 2670 h 144866"/>
                <a:gd name="connsiteX4" fmla="*/ 2670 w 78775"/>
                <a:gd name="connsiteY4" fmla="*/ 4673 h 144866"/>
                <a:gd name="connsiteX5" fmla="*/ 8679 w 78775"/>
                <a:gd name="connsiteY5" fmla="*/ 4673 h 144866"/>
                <a:gd name="connsiteX6" fmla="*/ 74102 w 78775"/>
                <a:gd name="connsiteY6" fmla="*/ 70096 h 144866"/>
                <a:gd name="connsiteX7" fmla="*/ 15354 w 78775"/>
                <a:gd name="connsiteY7" fmla="*/ 135520 h 144866"/>
                <a:gd name="connsiteX8" fmla="*/ 15354 w 78775"/>
                <a:gd name="connsiteY8" fmla="*/ 130179 h 144866"/>
                <a:gd name="connsiteX9" fmla="*/ 2003 w 78775"/>
                <a:gd name="connsiteY9" fmla="*/ 137523 h 144866"/>
                <a:gd name="connsiteX10" fmla="*/ 15354 w 78775"/>
                <a:gd name="connsiteY10" fmla="*/ 144866 h 144866"/>
                <a:gd name="connsiteX11" fmla="*/ 15354 w 78775"/>
                <a:gd name="connsiteY11" fmla="*/ 139525 h 144866"/>
                <a:gd name="connsiteX12" fmla="*/ 78775 w 78775"/>
                <a:gd name="connsiteY12" fmla="*/ 70096 h 144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8775" h="144866">
                  <a:moveTo>
                    <a:pt x="78775" y="70096"/>
                  </a:moveTo>
                  <a:cubicBezTo>
                    <a:pt x="78775" y="31377"/>
                    <a:pt x="47399" y="0"/>
                    <a:pt x="8679" y="0"/>
                  </a:cubicBezTo>
                  <a:cubicBezTo>
                    <a:pt x="6676" y="0"/>
                    <a:pt x="4005" y="0"/>
                    <a:pt x="2003" y="0"/>
                  </a:cubicBezTo>
                  <a:cubicBezTo>
                    <a:pt x="668" y="0"/>
                    <a:pt x="0" y="1335"/>
                    <a:pt x="0" y="2670"/>
                  </a:cubicBezTo>
                  <a:cubicBezTo>
                    <a:pt x="0" y="4006"/>
                    <a:pt x="1335" y="4673"/>
                    <a:pt x="2670" y="4673"/>
                  </a:cubicBezTo>
                  <a:cubicBezTo>
                    <a:pt x="4673" y="4673"/>
                    <a:pt x="6676" y="4673"/>
                    <a:pt x="8679" y="4673"/>
                  </a:cubicBezTo>
                  <a:cubicBezTo>
                    <a:pt x="44728" y="4673"/>
                    <a:pt x="74102" y="34047"/>
                    <a:pt x="74102" y="70096"/>
                  </a:cubicBezTo>
                  <a:cubicBezTo>
                    <a:pt x="74102" y="103476"/>
                    <a:pt x="48734" y="132182"/>
                    <a:pt x="15354" y="135520"/>
                  </a:cubicBezTo>
                  <a:lnTo>
                    <a:pt x="15354" y="130179"/>
                  </a:lnTo>
                  <a:lnTo>
                    <a:pt x="2003" y="137523"/>
                  </a:lnTo>
                  <a:lnTo>
                    <a:pt x="15354" y="144866"/>
                  </a:lnTo>
                  <a:lnTo>
                    <a:pt x="15354" y="139525"/>
                  </a:lnTo>
                  <a:cubicBezTo>
                    <a:pt x="51404" y="136188"/>
                    <a:pt x="78775" y="106146"/>
                    <a:pt x="78775" y="70096"/>
                  </a:cubicBezTo>
                  <a:close/>
                </a:path>
              </a:pathLst>
            </a:custGeom>
            <a:solidFill>
              <a:srgbClr val="1A171B"/>
            </a:solidFill>
            <a:ln w="6675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330">
              <a:extLst>
                <a:ext uri="{FF2B5EF4-FFF2-40B4-BE49-F238E27FC236}">
                  <a16:creationId xmlns:a16="http://schemas.microsoft.com/office/drawing/2014/main" xmlns="" id="{BFAC9E68-D789-4525-9025-750CC2514994}"/>
                </a:ext>
              </a:extLst>
            </p:cNvPr>
            <p:cNvSpPr/>
            <p:nvPr/>
          </p:nvSpPr>
          <p:spPr>
            <a:xfrm>
              <a:off x="2562821" y="2379465"/>
              <a:ext cx="60082" cy="132849"/>
            </a:xfrm>
            <a:custGeom>
              <a:avLst/>
              <a:gdLst>
                <a:gd name="connsiteX0" fmla="*/ 51404 w 60082"/>
                <a:gd name="connsiteY0" fmla="*/ 0 h 132849"/>
                <a:gd name="connsiteX1" fmla="*/ 44728 w 60082"/>
                <a:gd name="connsiteY1" fmla="*/ 667 h 132849"/>
                <a:gd name="connsiteX2" fmla="*/ 44728 w 60082"/>
                <a:gd name="connsiteY2" fmla="*/ 667 h 132849"/>
                <a:gd name="connsiteX3" fmla="*/ 44728 w 60082"/>
                <a:gd name="connsiteY3" fmla="*/ 667 h 132849"/>
                <a:gd name="connsiteX4" fmla="*/ 36717 w 60082"/>
                <a:gd name="connsiteY4" fmla="*/ 4005 h 132849"/>
                <a:gd name="connsiteX5" fmla="*/ 0 w 60082"/>
                <a:gd name="connsiteY5" fmla="*/ 66759 h 132849"/>
                <a:gd name="connsiteX6" fmla="*/ 36717 w 60082"/>
                <a:gd name="connsiteY6" fmla="*/ 129512 h 132849"/>
                <a:gd name="connsiteX7" fmla="*/ 44728 w 60082"/>
                <a:gd name="connsiteY7" fmla="*/ 132182 h 132849"/>
                <a:gd name="connsiteX8" fmla="*/ 44728 w 60082"/>
                <a:gd name="connsiteY8" fmla="*/ 132182 h 132849"/>
                <a:gd name="connsiteX9" fmla="*/ 44728 w 60082"/>
                <a:gd name="connsiteY9" fmla="*/ 132182 h 132849"/>
                <a:gd name="connsiteX10" fmla="*/ 51404 w 60082"/>
                <a:gd name="connsiteY10" fmla="*/ 132849 h 132849"/>
                <a:gd name="connsiteX11" fmla="*/ 60083 w 60082"/>
                <a:gd name="connsiteY11" fmla="*/ 124171 h 132849"/>
                <a:gd name="connsiteX12" fmla="*/ 60083 w 60082"/>
                <a:gd name="connsiteY12" fmla="*/ 107481 h 132849"/>
                <a:gd name="connsiteX13" fmla="*/ 51404 w 60082"/>
                <a:gd name="connsiteY13" fmla="*/ 98803 h 132849"/>
                <a:gd name="connsiteX14" fmla="*/ 44728 w 60082"/>
                <a:gd name="connsiteY14" fmla="*/ 98803 h 132849"/>
                <a:gd name="connsiteX15" fmla="*/ 30709 w 60082"/>
                <a:gd name="connsiteY15" fmla="*/ 84783 h 132849"/>
                <a:gd name="connsiteX16" fmla="*/ 30709 w 60082"/>
                <a:gd name="connsiteY16" fmla="*/ 46731 h 132849"/>
                <a:gd name="connsiteX17" fmla="*/ 34714 w 60082"/>
                <a:gd name="connsiteY17" fmla="*/ 37385 h 132849"/>
                <a:gd name="connsiteX18" fmla="*/ 44728 w 60082"/>
                <a:gd name="connsiteY18" fmla="*/ 34714 h 132849"/>
                <a:gd name="connsiteX19" fmla="*/ 44728 w 60082"/>
                <a:gd name="connsiteY19" fmla="*/ 34714 h 132849"/>
                <a:gd name="connsiteX20" fmla="*/ 51404 w 60082"/>
                <a:gd name="connsiteY20" fmla="*/ 34714 h 132849"/>
                <a:gd name="connsiteX21" fmla="*/ 60083 w 60082"/>
                <a:gd name="connsiteY21" fmla="*/ 26036 h 132849"/>
                <a:gd name="connsiteX22" fmla="*/ 60083 w 60082"/>
                <a:gd name="connsiteY22" fmla="*/ 9346 h 132849"/>
                <a:gd name="connsiteX23" fmla="*/ 51404 w 60082"/>
                <a:gd name="connsiteY23" fmla="*/ 0 h 132849"/>
                <a:gd name="connsiteX24" fmla="*/ 56077 w 60082"/>
                <a:gd name="connsiteY24" fmla="*/ 106814 h 132849"/>
                <a:gd name="connsiteX25" fmla="*/ 56077 w 60082"/>
                <a:gd name="connsiteY25" fmla="*/ 123503 h 132849"/>
                <a:gd name="connsiteX26" fmla="*/ 51404 w 60082"/>
                <a:gd name="connsiteY26" fmla="*/ 128176 h 132849"/>
                <a:gd name="connsiteX27" fmla="*/ 46731 w 60082"/>
                <a:gd name="connsiteY27" fmla="*/ 127509 h 132849"/>
                <a:gd name="connsiteX28" fmla="*/ 46731 w 60082"/>
                <a:gd name="connsiteY28" fmla="*/ 102808 h 132849"/>
                <a:gd name="connsiteX29" fmla="*/ 51404 w 60082"/>
                <a:gd name="connsiteY29" fmla="*/ 102808 h 132849"/>
                <a:gd name="connsiteX30" fmla="*/ 56077 w 60082"/>
                <a:gd name="connsiteY30" fmla="*/ 106814 h 132849"/>
                <a:gd name="connsiteX31" fmla="*/ 32044 w 60082"/>
                <a:gd name="connsiteY31" fmla="*/ 33379 h 132849"/>
                <a:gd name="connsiteX32" fmla="*/ 26703 w 60082"/>
                <a:gd name="connsiteY32" fmla="*/ 46063 h 132849"/>
                <a:gd name="connsiteX33" fmla="*/ 26703 w 60082"/>
                <a:gd name="connsiteY33" fmla="*/ 84116 h 132849"/>
                <a:gd name="connsiteX34" fmla="*/ 43393 w 60082"/>
                <a:gd name="connsiteY34" fmla="*/ 102808 h 132849"/>
                <a:gd name="connsiteX35" fmla="*/ 43393 w 60082"/>
                <a:gd name="connsiteY35" fmla="*/ 126841 h 132849"/>
                <a:gd name="connsiteX36" fmla="*/ 39387 w 60082"/>
                <a:gd name="connsiteY36" fmla="*/ 124838 h 132849"/>
                <a:gd name="connsiteX37" fmla="*/ 4673 w 60082"/>
                <a:gd name="connsiteY37" fmla="*/ 66091 h 132849"/>
                <a:gd name="connsiteX38" fmla="*/ 39387 w 60082"/>
                <a:gd name="connsiteY38" fmla="*/ 7343 h 132849"/>
                <a:gd name="connsiteX39" fmla="*/ 43393 w 60082"/>
                <a:gd name="connsiteY39" fmla="*/ 5341 h 132849"/>
                <a:gd name="connsiteX40" fmla="*/ 43393 w 60082"/>
                <a:gd name="connsiteY40" fmla="*/ 29374 h 132849"/>
                <a:gd name="connsiteX41" fmla="*/ 32044 w 60082"/>
                <a:gd name="connsiteY41" fmla="*/ 33379 h 132849"/>
                <a:gd name="connsiteX42" fmla="*/ 56077 w 60082"/>
                <a:gd name="connsiteY42" fmla="*/ 25368 h 132849"/>
                <a:gd name="connsiteX43" fmla="*/ 51404 w 60082"/>
                <a:gd name="connsiteY43" fmla="*/ 30041 h 132849"/>
                <a:gd name="connsiteX44" fmla="*/ 46731 w 60082"/>
                <a:gd name="connsiteY44" fmla="*/ 30041 h 132849"/>
                <a:gd name="connsiteX45" fmla="*/ 46731 w 60082"/>
                <a:gd name="connsiteY45" fmla="*/ 4673 h 132849"/>
                <a:gd name="connsiteX46" fmla="*/ 51404 w 60082"/>
                <a:gd name="connsiteY46" fmla="*/ 4005 h 132849"/>
                <a:gd name="connsiteX47" fmla="*/ 56077 w 60082"/>
                <a:gd name="connsiteY47" fmla="*/ 8679 h 132849"/>
                <a:gd name="connsiteX48" fmla="*/ 56077 w 60082"/>
                <a:gd name="connsiteY48" fmla="*/ 25368 h 132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60082" h="132849">
                  <a:moveTo>
                    <a:pt x="51404" y="0"/>
                  </a:moveTo>
                  <a:cubicBezTo>
                    <a:pt x="49401" y="0"/>
                    <a:pt x="46731" y="0"/>
                    <a:pt x="44728" y="667"/>
                  </a:cubicBezTo>
                  <a:lnTo>
                    <a:pt x="44728" y="667"/>
                  </a:lnTo>
                  <a:cubicBezTo>
                    <a:pt x="44728" y="667"/>
                    <a:pt x="44728" y="667"/>
                    <a:pt x="44728" y="667"/>
                  </a:cubicBezTo>
                  <a:cubicBezTo>
                    <a:pt x="42058" y="1335"/>
                    <a:pt x="39387" y="2003"/>
                    <a:pt x="36717" y="4005"/>
                  </a:cubicBezTo>
                  <a:cubicBezTo>
                    <a:pt x="14019" y="16690"/>
                    <a:pt x="0" y="40723"/>
                    <a:pt x="0" y="66759"/>
                  </a:cubicBezTo>
                  <a:cubicBezTo>
                    <a:pt x="0" y="92794"/>
                    <a:pt x="14019" y="116827"/>
                    <a:pt x="36717" y="129512"/>
                  </a:cubicBezTo>
                  <a:cubicBezTo>
                    <a:pt x="39387" y="130847"/>
                    <a:pt x="42058" y="132182"/>
                    <a:pt x="44728" y="132182"/>
                  </a:cubicBezTo>
                  <a:cubicBezTo>
                    <a:pt x="44728" y="132182"/>
                    <a:pt x="44728" y="132182"/>
                    <a:pt x="44728" y="132182"/>
                  </a:cubicBezTo>
                  <a:lnTo>
                    <a:pt x="44728" y="132182"/>
                  </a:lnTo>
                  <a:cubicBezTo>
                    <a:pt x="46731" y="132849"/>
                    <a:pt x="48734" y="132849"/>
                    <a:pt x="51404" y="132849"/>
                  </a:cubicBezTo>
                  <a:cubicBezTo>
                    <a:pt x="56077" y="132849"/>
                    <a:pt x="60083" y="128844"/>
                    <a:pt x="60083" y="124171"/>
                  </a:cubicBezTo>
                  <a:lnTo>
                    <a:pt x="60083" y="107481"/>
                  </a:lnTo>
                  <a:cubicBezTo>
                    <a:pt x="60083" y="102808"/>
                    <a:pt x="56077" y="98803"/>
                    <a:pt x="51404" y="98803"/>
                  </a:cubicBezTo>
                  <a:lnTo>
                    <a:pt x="44728" y="98803"/>
                  </a:lnTo>
                  <a:cubicBezTo>
                    <a:pt x="36717" y="98803"/>
                    <a:pt x="30709" y="92127"/>
                    <a:pt x="30709" y="84783"/>
                  </a:cubicBezTo>
                  <a:lnTo>
                    <a:pt x="30709" y="46731"/>
                  </a:lnTo>
                  <a:cubicBezTo>
                    <a:pt x="30709" y="42725"/>
                    <a:pt x="32044" y="39388"/>
                    <a:pt x="34714" y="37385"/>
                  </a:cubicBezTo>
                  <a:cubicBezTo>
                    <a:pt x="37385" y="35382"/>
                    <a:pt x="40723" y="34047"/>
                    <a:pt x="44728" y="34714"/>
                  </a:cubicBezTo>
                  <a:cubicBezTo>
                    <a:pt x="44728" y="34714"/>
                    <a:pt x="44728" y="34714"/>
                    <a:pt x="44728" y="34714"/>
                  </a:cubicBezTo>
                  <a:lnTo>
                    <a:pt x="51404" y="34714"/>
                  </a:lnTo>
                  <a:cubicBezTo>
                    <a:pt x="56077" y="34714"/>
                    <a:pt x="60083" y="30709"/>
                    <a:pt x="60083" y="26036"/>
                  </a:cubicBezTo>
                  <a:lnTo>
                    <a:pt x="60083" y="9346"/>
                  </a:lnTo>
                  <a:cubicBezTo>
                    <a:pt x="60083" y="3338"/>
                    <a:pt x="56077" y="0"/>
                    <a:pt x="51404" y="0"/>
                  </a:cubicBezTo>
                  <a:close/>
                  <a:moveTo>
                    <a:pt x="56077" y="106814"/>
                  </a:moveTo>
                  <a:lnTo>
                    <a:pt x="56077" y="123503"/>
                  </a:lnTo>
                  <a:cubicBezTo>
                    <a:pt x="56077" y="126174"/>
                    <a:pt x="54074" y="128176"/>
                    <a:pt x="51404" y="128176"/>
                  </a:cubicBezTo>
                  <a:cubicBezTo>
                    <a:pt x="50069" y="128176"/>
                    <a:pt x="48734" y="128176"/>
                    <a:pt x="46731" y="127509"/>
                  </a:cubicBezTo>
                  <a:lnTo>
                    <a:pt x="46731" y="102808"/>
                  </a:lnTo>
                  <a:lnTo>
                    <a:pt x="51404" y="102808"/>
                  </a:lnTo>
                  <a:cubicBezTo>
                    <a:pt x="54074" y="102808"/>
                    <a:pt x="56077" y="104811"/>
                    <a:pt x="56077" y="106814"/>
                  </a:cubicBezTo>
                  <a:close/>
                  <a:moveTo>
                    <a:pt x="32044" y="33379"/>
                  </a:moveTo>
                  <a:cubicBezTo>
                    <a:pt x="28706" y="36717"/>
                    <a:pt x="26703" y="40723"/>
                    <a:pt x="26703" y="46063"/>
                  </a:cubicBezTo>
                  <a:lnTo>
                    <a:pt x="26703" y="84116"/>
                  </a:lnTo>
                  <a:cubicBezTo>
                    <a:pt x="26703" y="93462"/>
                    <a:pt x="34047" y="101473"/>
                    <a:pt x="43393" y="102808"/>
                  </a:cubicBezTo>
                  <a:lnTo>
                    <a:pt x="43393" y="126841"/>
                  </a:lnTo>
                  <a:cubicBezTo>
                    <a:pt x="42058" y="126174"/>
                    <a:pt x="40723" y="125506"/>
                    <a:pt x="39387" y="124838"/>
                  </a:cubicBezTo>
                  <a:cubicBezTo>
                    <a:pt x="18025" y="112822"/>
                    <a:pt x="4673" y="90124"/>
                    <a:pt x="4673" y="66091"/>
                  </a:cubicBezTo>
                  <a:cubicBezTo>
                    <a:pt x="4673" y="41390"/>
                    <a:pt x="18025" y="18692"/>
                    <a:pt x="39387" y="7343"/>
                  </a:cubicBezTo>
                  <a:cubicBezTo>
                    <a:pt x="40723" y="6676"/>
                    <a:pt x="42058" y="6008"/>
                    <a:pt x="43393" y="5341"/>
                  </a:cubicBezTo>
                  <a:lnTo>
                    <a:pt x="43393" y="29374"/>
                  </a:lnTo>
                  <a:cubicBezTo>
                    <a:pt x="38720" y="29374"/>
                    <a:pt x="34714" y="30709"/>
                    <a:pt x="32044" y="33379"/>
                  </a:cubicBezTo>
                  <a:close/>
                  <a:moveTo>
                    <a:pt x="56077" y="25368"/>
                  </a:moveTo>
                  <a:cubicBezTo>
                    <a:pt x="56077" y="28038"/>
                    <a:pt x="54074" y="30041"/>
                    <a:pt x="51404" y="30041"/>
                  </a:cubicBezTo>
                  <a:lnTo>
                    <a:pt x="46731" y="30041"/>
                  </a:lnTo>
                  <a:lnTo>
                    <a:pt x="46731" y="4673"/>
                  </a:lnTo>
                  <a:cubicBezTo>
                    <a:pt x="48066" y="4673"/>
                    <a:pt x="49401" y="4005"/>
                    <a:pt x="51404" y="4005"/>
                  </a:cubicBezTo>
                  <a:cubicBezTo>
                    <a:pt x="54074" y="4005"/>
                    <a:pt x="56077" y="6008"/>
                    <a:pt x="56077" y="8679"/>
                  </a:cubicBezTo>
                  <a:lnTo>
                    <a:pt x="56077" y="25368"/>
                  </a:lnTo>
                  <a:close/>
                </a:path>
              </a:pathLst>
            </a:custGeom>
            <a:solidFill>
              <a:srgbClr val="1A171B"/>
            </a:solidFill>
            <a:ln w="6675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331">
              <a:extLst>
                <a:ext uri="{FF2B5EF4-FFF2-40B4-BE49-F238E27FC236}">
                  <a16:creationId xmlns:a16="http://schemas.microsoft.com/office/drawing/2014/main" xmlns="" id="{271E6F87-7AE0-4E7E-BA51-C01AEEE143DD}"/>
                </a:ext>
              </a:extLst>
            </p:cNvPr>
            <p:cNvSpPr/>
            <p:nvPr/>
          </p:nvSpPr>
          <p:spPr>
            <a:xfrm>
              <a:off x="2624906" y="2398157"/>
              <a:ext cx="37217" cy="78107"/>
            </a:xfrm>
            <a:custGeom>
              <a:avLst/>
              <a:gdLst>
                <a:gd name="connsiteX0" fmla="*/ 13352 w 37217"/>
                <a:gd name="connsiteY0" fmla="*/ 55410 h 78107"/>
                <a:gd name="connsiteX1" fmla="*/ 34047 w 37217"/>
                <a:gd name="connsiteY1" fmla="*/ 77440 h 78107"/>
                <a:gd name="connsiteX2" fmla="*/ 35382 w 37217"/>
                <a:gd name="connsiteY2" fmla="*/ 78108 h 78107"/>
                <a:gd name="connsiteX3" fmla="*/ 36717 w 37217"/>
                <a:gd name="connsiteY3" fmla="*/ 77440 h 78107"/>
                <a:gd name="connsiteX4" fmla="*/ 36717 w 37217"/>
                <a:gd name="connsiteY4" fmla="*/ 74770 h 78107"/>
                <a:gd name="connsiteX5" fmla="*/ 16022 w 37217"/>
                <a:gd name="connsiteY5" fmla="*/ 52739 h 78107"/>
                <a:gd name="connsiteX6" fmla="*/ 17357 w 37217"/>
                <a:gd name="connsiteY6" fmla="*/ 48066 h 78107"/>
                <a:gd name="connsiteX7" fmla="*/ 12684 w 37217"/>
                <a:gd name="connsiteY7" fmla="*/ 40723 h 78107"/>
                <a:gd name="connsiteX8" fmla="*/ 21363 w 37217"/>
                <a:gd name="connsiteY8" fmla="*/ 2670 h 78107"/>
                <a:gd name="connsiteX9" fmla="*/ 20028 w 37217"/>
                <a:gd name="connsiteY9" fmla="*/ 0 h 78107"/>
                <a:gd name="connsiteX10" fmla="*/ 17357 w 37217"/>
                <a:gd name="connsiteY10" fmla="*/ 1335 h 78107"/>
                <a:gd name="connsiteX11" fmla="*/ 8679 w 37217"/>
                <a:gd name="connsiteY11" fmla="*/ 39388 h 78107"/>
                <a:gd name="connsiteX12" fmla="*/ 0 w 37217"/>
                <a:gd name="connsiteY12" fmla="*/ 48066 h 78107"/>
                <a:gd name="connsiteX13" fmla="*/ 8679 w 37217"/>
                <a:gd name="connsiteY13" fmla="*/ 56745 h 78107"/>
                <a:gd name="connsiteX14" fmla="*/ 13352 w 37217"/>
                <a:gd name="connsiteY14" fmla="*/ 55410 h 78107"/>
                <a:gd name="connsiteX15" fmla="*/ 5341 w 37217"/>
                <a:gd name="connsiteY15" fmla="*/ 47399 h 78107"/>
                <a:gd name="connsiteX16" fmla="*/ 9346 w 37217"/>
                <a:gd name="connsiteY16" fmla="*/ 42725 h 78107"/>
                <a:gd name="connsiteX17" fmla="*/ 13352 w 37217"/>
                <a:gd name="connsiteY17" fmla="*/ 47399 h 78107"/>
                <a:gd name="connsiteX18" fmla="*/ 9346 w 37217"/>
                <a:gd name="connsiteY18" fmla="*/ 51404 h 78107"/>
                <a:gd name="connsiteX19" fmla="*/ 5341 w 37217"/>
                <a:gd name="connsiteY19" fmla="*/ 47399 h 7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7217" h="78107">
                  <a:moveTo>
                    <a:pt x="13352" y="55410"/>
                  </a:moveTo>
                  <a:lnTo>
                    <a:pt x="34047" y="77440"/>
                  </a:lnTo>
                  <a:cubicBezTo>
                    <a:pt x="34714" y="78108"/>
                    <a:pt x="35382" y="78108"/>
                    <a:pt x="35382" y="78108"/>
                  </a:cubicBezTo>
                  <a:cubicBezTo>
                    <a:pt x="36050" y="78108"/>
                    <a:pt x="36717" y="78108"/>
                    <a:pt x="36717" y="77440"/>
                  </a:cubicBezTo>
                  <a:cubicBezTo>
                    <a:pt x="37385" y="76772"/>
                    <a:pt x="37385" y="75437"/>
                    <a:pt x="36717" y="74770"/>
                  </a:cubicBezTo>
                  <a:lnTo>
                    <a:pt x="16022" y="52739"/>
                  </a:lnTo>
                  <a:cubicBezTo>
                    <a:pt x="16690" y="51404"/>
                    <a:pt x="17357" y="50069"/>
                    <a:pt x="17357" y="48066"/>
                  </a:cubicBezTo>
                  <a:cubicBezTo>
                    <a:pt x="17357" y="44728"/>
                    <a:pt x="15355" y="42058"/>
                    <a:pt x="12684" y="40723"/>
                  </a:cubicBezTo>
                  <a:lnTo>
                    <a:pt x="21363" y="2670"/>
                  </a:lnTo>
                  <a:cubicBezTo>
                    <a:pt x="21363" y="1335"/>
                    <a:pt x="20695" y="668"/>
                    <a:pt x="20028" y="0"/>
                  </a:cubicBezTo>
                  <a:cubicBezTo>
                    <a:pt x="18692" y="0"/>
                    <a:pt x="17357" y="668"/>
                    <a:pt x="17357" y="1335"/>
                  </a:cubicBezTo>
                  <a:lnTo>
                    <a:pt x="8679" y="39388"/>
                  </a:lnTo>
                  <a:cubicBezTo>
                    <a:pt x="4006" y="39388"/>
                    <a:pt x="0" y="43393"/>
                    <a:pt x="0" y="48066"/>
                  </a:cubicBezTo>
                  <a:cubicBezTo>
                    <a:pt x="0" y="52739"/>
                    <a:pt x="4006" y="56745"/>
                    <a:pt x="8679" y="56745"/>
                  </a:cubicBezTo>
                  <a:cubicBezTo>
                    <a:pt x="10681" y="56077"/>
                    <a:pt x="12017" y="56077"/>
                    <a:pt x="13352" y="55410"/>
                  </a:cubicBezTo>
                  <a:close/>
                  <a:moveTo>
                    <a:pt x="5341" y="47399"/>
                  </a:moveTo>
                  <a:cubicBezTo>
                    <a:pt x="5341" y="44728"/>
                    <a:pt x="7343" y="42725"/>
                    <a:pt x="9346" y="42725"/>
                  </a:cubicBezTo>
                  <a:cubicBezTo>
                    <a:pt x="12017" y="42725"/>
                    <a:pt x="13352" y="44728"/>
                    <a:pt x="13352" y="47399"/>
                  </a:cubicBezTo>
                  <a:cubicBezTo>
                    <a:pt x="13352" y="50069"/>
                    <a:pt x="11349" y="51404"/>
                    <a:pt x="9346" y="51404"/>
                  </a:cubicBezTo>
                  <a:cubicBezTo>
                    <a:pt x="6676" y="52072"/>
                    <a:pt x="5341" y="50069"/>
                    <a:pt x="5341" y="47399"/>
                  </a:cubicBezTo>
                  <a:close/>
                </a:path>
              </a:pathLst>
            </a:custGeom>
            <a:solidFill>
              <a:srgbClr val="1A171B"/>
            </a:solidFill>
            <a:ln w="6675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7" name="그림 개체 틀 16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t="-2631" r="106" b="36259"/>
          <a:stretch/>
        </p:blipFill>
        <p:spPr>
          <a:effectLst>
            <a:outerShdw blurRad="50800" dist="63500" dir="4200000" algn="ctr" rotWithShape="0">
              <a:schemeClr val="bg1">
                <a:lumMod val="50000"/>
                <a:alpha val="99000"/>
              </a:scheme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140245" y="426346"/>
            <a:ext cx="858303" cy="3926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68067" y="426346"/>
            <a:ext cx="998547" cy="3926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236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#mg5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0A6C67"/>
      </a:accent1>
      <a:accent2>
        <a:srgbClr val="23AD9D"/>
      </a:accent2>
      <a:accent3>
        <a:srgbClr val="37AF87"/>
      </a:accent3>
      <a:accent4>
        <a:srgbClr val="F6AF2E"/>
      </a:accent4>
      <a:accent5>
        <a:srgbClr val="F67A2E"/>
      </a:accent5>
      <a:accent6>
        <a:srgbClr val="F7AD19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hite">
  <a:themeElements>
    <a:clrScheme name="Custom 30">
      <a:dk1>
        <a:srgbClr val="2F3030"/>
      </a:dk1>
      <a:lt1>
        <a:srgbClr val="FFFFFF"/>
      </a:lt1>
      <a:dk2>
        <a:srgbClr val="2F3030"/>
      </a:dk2>
      <a:lt2>
        <a:srgbClr val="FEFFFF"/>
      </a:lt2>
      <a:accent1>
        <a:srgbClr val="FEFFFF"/>
      </a:accent1>
      <a:accent2>
        <a:srgbClr val="FEFFFF"/>
      </a:accent2>
      <a:accent3>
        <a:srgbClr val="F4F4F4"/>
      </a:accent3>
      <a:accent4>
        <a:srgbClr val="E1E1E3"/>
      </a:accent4>
      <a:accent5>
        <a:srgbClr val="D6F4E9"/>
      </a:accent5>
      <a:accent6>
        <a:srgbClr val="2F3030"/>
      </a:accent6>
      <a:hlink>
        <a:srgbClr val="2F3030"/>
      </a:hlink>
      <a:folHlink>
        <a:srgbClr val="E1E1E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193C6"/>
        </a:solidFill>
        <a:ln w="9525" cap="flat">
          <a:solidFill>
            <a:srgbClr val="232323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91387" marR="91387" indent="0" algn="ctr" defTabSz="2057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>
              <a:solidFill>
                <a:srgbClr val="000000"/>
              </a:solidFill>
            </a:uFill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9525" cap="flat">
          <a:solidFill>
            <a:srgbClr val="232323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91387" marR="91387" indent="0" algn="ctr" defTabSz="2057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>
              <a:solidFill>
                <a:srgbClr val="000000"/>
              </a:solidFill>
            </a:uFill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2348</TotalTime>
  <Words>879</Words>
  <Application>Microsoft Office PowerPoint</Application>
  <PresentationFormat>A4 용지(210x297mm)</PresentationFormat>
  <Paragraphs>221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23</vt:i4>
      </vt:variant>
    </vt:vector>
  </HeadingPairs>
  <TitlesOfParts>
    <vt:vector size="44" baseType="lpstr">
      <vt:lpstr>Gill Sans</vt:lpstr>
      <vt:lpstr>Helvetica Neue</vt:lpstr>
      <vt:lpstr>Liberation Sans</vt:lpstr>
      <vt:lpstr>Nexa Bold</vt:lpstr>
      <vt:lpstr>Open Sans</vt:lpstr>
      <vt:lpstr>Open Sans Light</vt:lpstr>
      <vt:lpstr>Roboto Black</vt:lpstr>
      <vt:lpstr>Ubuntu</vt:lpstr>
      <vt:lpstr>맑은 고딕</vt:lpstr>
      <vt:lpstr>에스코어 드림 1 Thin</vt:lpstr>
      <vt:lpstr>에스코어 드림 2 ExtraLight</vt:lpstr>
      <vt:lpstr>에스코어 드림 4 Regular</vt:lpstr>
      <vt:lpstr>에스코어 드림 6 Bold</vt:lpstr>
      <vt:lpstr>Arial</vt:lpstr>
      <vt:lpstr>Calibri</vt:lpstr>
      <vt:lpstr>Calibri Light</vt:lpstr>
      <vt:lpstr>Helvetica</vt:lpstr>
      <vt:lpstr>Segoe UI Light</vt:lpstr>
      <vt:lpstr>Wingdings</vt:lpstr>
      <vt:lpstr>Office Theme</vt:lpstr>
      <vt:lpstr>1_White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user</cp:lastModifiedBy>
  <cp:revision>270</cp:revision>
  <cp:lastPrinted>2023-09-06T04:19:38Z</cp:lastPrinted>
  <dcterms:created xsi:type="dcterms:W3CDTF">2018-07-24T01:59:12Z</dcterms:created>
  <dcterms:modified xsi:type="dcterms:W3CDTF">2024-03-26T00:56:12Z</dcterms:modified>
</cp:coreProperties>
</file>