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347" r:id="rId2"/>
    <p:sldId id="348" r:id="rId3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3CAD"/>
    <a:srgbClr val="000000"/>
    <a:srgbClr val="4A452A"/>
    <a:srgbClr val="0225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728" autoAdjust="0"/>
    <p:restoredTop sz="96314" autoAdjust="0"/>
  </p:normalViewPr>
  <p:slideViewPr>
    <p:cSldViewPr>
      <p:cViewPr varScale="1">
        <p:scale>
          <a:sx n="91" d="100"/>
          <a:sy n="91" d="100"/>
        </p:scale>
        <p:origin x="1515" y="4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E4E39-FE68-4E97-836A-A06F1009A2C3}" type="datetimeFigureOut">
              <a:rPr lang="ko-KR" altLang="en-US" smtClean="0"/>
              <a:t>2024-12-06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FD59C-E11F-4956-A755-BD307A3E33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3254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7037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0030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4043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2024-12-06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7242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2024-12-06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2398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2024-12-06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0547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2024-12-06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652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2024-12-06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114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2024-12-06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4950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8310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F4449-C095-4353-895F-210A017986DC}" type="datetimeFigureOut">
              <a:rPr lang="ko-KR" altLang="en-US" smtClean="0"/>
              <a:t>2024-12-06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2322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F4449-C095-4353-895F-210A017986DC}" type="datetimeFigureOut">
              <a:rPr lang="ko-KR" altLang="en-US" smtClean="0"/>
              <a:t>2024-12-06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E4796-B8D9-4F4C-8D47-4446FA5B25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8718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04664" y="4031310"/>
            <a:ext cx="6597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chemeClr val="bg1"/>
                </a:solidFill>
              </a:rPr>
              <a:t>CT</a:t>
            </a:r>
            <a:r>
              <a:rPr lang="ko-KR" altLang="en-US" sz="1200" dirty="0" smtClean="0">
                <a:solidFill>
                  <a:schemeClr val="bg1"/>
                </a:solidFill>
              </a:rPr>
              <a:t>를 임의로 핀 화면이라 왜곡이 있을 수 있습니다</a:t>
            </a:r>
            <a:r>
              <a:rPr lang="en-US" altLang="ko-KR" sz="1200" dirty="0" smtClean="0">
                <a:solidFill>
                  <a:schemeClr val="bg1"/>
                </a:solidFill>
              </a:rPr>
              <a:t>. </a:t>
            </a:r>
            <a:r>
              <a:rPr lang="ko-KR" altLang="en-US" sz="1200" dirty="0" err="1" smtClean="0">
                <a:solidFill>
                  <a:schemeClr val="bg1"/>
                </a:solidFill>
              </a:rPr>
              <a:t>뒷페이지</a:t>
            </a:r>
            <a:r>
              <a:rPr lang="ko-KR" altLang="en-US" sz="1200" dirty="0" smtClean="0">
                <a:solidFill>
                  <a:schemeClr val="bg1"/>
                </a:solidFill>
              </a:rPr>
              <a:t> 사진들까지 참고 </a:t>
            </a:r>
            <a:r>
              <a:rPr lang="ko-KR" altLang="en-US" sz="1200" dirty="0" err="1" smtClean="0">
                <a:solidFill>
                  <a:schemeClr val="bg1"/>
                </a:solidFill>
              </a:rPr>
              <a:t>부탁드립니다</a:t>
            </a:r>
            <a:r>
              <a:rPr lang="en-US" altLang="ko-KR" sz="1200" dirty="0" smtClean="0">
                <a:solidFill>
                  <a:schemeClr val="bg1"/>
                </a:solidFill>
              </a:rPr>
              <a:t>.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0"/>
            <a:ext cx="6858000" cy="954107"/>
          </a:xfrm>
          <a:prstGeom prst="rect">
            <a:avLst/>
          </a:prstGeom>
          <a:solidFill>
            <a:schemeClr val="accent4">
              <a:lumMod val="40000"/>
              <a:lumOff val="60000"/>
              <a:alpha val="40000"/>
            </a:schemeClr>
          </a:solidFill>
          <a:ln w="28575">
            <a:solidFill>
              <a:schemeClr val="bg2">
                <a:lumMod val="50000"/>
                <a:alpha val="36078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800" dirty="0" smtClean="0"/>
              <a:t>Adaptor </a:t>
            </a:r>
            <a:r>
              <a:rPr lang="ko-KR" altLang="en-US" sz="2800" dirty="0" smtClean="0"/>
              <a:t>부터의 거리</a:t>
            </a:r>
            <a:endParaRPr lang="en-US" altLang="ko-KR" sz="2800" dirty="0" smtClean="0"/>
          </a:p>
          <a:p>
            <a:r>
              <a:rPr lang="en-US" altLang="ko-KR" sz="2800" dirty="0" smtClean="0"/>
              <a:t>Full guide kit</a:t>
            </a:r>
            <a:r>
              <a:rPr lang="ko-KR" altLang="en-US" sz="2800" dirty="0" smtClean="0"/>
              <a:t>용</a:t>
            </a:r>
            <a:r>
              <a:rPr lang="en-US" altLang="ko-KR" sz="2800" dirty="0" smtClean="0"/>
              <a:t>(4.9) </a:t>
            </a:r>
            <a:r>
              <a:rPr lang="en-US" altLang="ko-KR" sz="2800" dirty="0" smtClean="0">
                <a:sym typeface="Wingdings" panose="05000000000000000000" pitchFamily="2" charset="2"/>
              </a:rPr>
              <a:t>1</a:t>
            </a:r>
            <a:r>
              <a:rPr lang="ko-KR" altLang="en-US" sz="2800" dirty="0" smtClean="0">
                <a:sym typeface="Wingdings" panose="05000000000000000000" pitchFamily="2" charset="2"/>
              </a:rPr>
              <a:t>칸 </a:t>
            </a:r>
            <a:r>
              <a:rPr lang="en-US" altLang="ko-KR" sz="2800" dirty="0" smtClean="0">
                <a:sym typeface="Wingdings" panose="05000000000000000000" pitchFamily="2" charset="2"/>
              </a:rPr>
              <a:t>1.5mm</a:t>
            </a:r>
            <a:endParaRPr lang="en-US" altLang="ko-KR" sz="2000" dirty="0" smtClean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4107"/>
            <a:ext cx="3470183" cy="350614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/>
          <a:srcRect l="681"/>
          <a:stretch/>
        </p:blipFill>
        <p:spPr>
          <a:xfrm>
            <a:off x="-46519" y="4460247"/>
            <a:ext cx="3330663" cy="3248419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4"/>
          <a:srcRect r="11007"/>
          <a:stretch/>
        </p:blipFill>
        <p:spPr>
          <a:xfrm>
            <a:off x="3284145" y="4290071"/>
            <a:ext cx="3580730" cy="3418596"/>
          </a:xfrm>
          <a:prstGeom prst="rect">
            <a:avLst/>
          </a:prstGeom>
        </p:spPr>
      </p:pic>
      <p:cxnSp>
        <p:nvCxnSpPr>
          <p:cNvPr id="12" name="직선 연결선 11"/>
          <p:cNvCxnSpPr/>
          <p:nvPr/>
        </p:nvCxnSpPr>
        <p:spPr>
          <a:xfrm flipV="1">
            <a:off x="1231035" y="6603861"/>
            <a:ext cx="1008112" cy="720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V="1">
            <a:off x="1340768" y="6372200"/>
            <a:ext cx="1008112" cy="720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 flipV="1">
            <a:off x="1484784" y="6488030"/>
            <a:ext cx="1008112" cy="720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4533" y="954106"/>
            <a:ext cx="3568241" cy="350614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16632" y="709228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1</a:t>
            </a:r>
            <a:r>
              <a:rPr lang="ko-KR" altLang="en-US" dirty="0" smtClean="0">
                <a:solidFill>
                  <a:schemeClr val="bg1"/>
                </a:solidFill>
              </a:rPr>
              <a:t>칸 </a:t>
            </a:r>
            <a:r>
              <a:rPr lang="en-US" altLang="ko-KR" dirty="0" smtClean="0">
                <a:solidFill>
                  <a:schemeClr val="bg1"/>
                </a:solidFill>
              </a:rPr>
              <a:t>1.5mm</a:t>
            </a:r>
            <a:endParaRPr lang="ko-KR" altLang="en-US" dirty="0">
              <a:solidFill>
                <a:schemeClr val="bg1"/>
              </a:solidFill>
            </a:endParaRPr>
          </a:p>
        </p:txBody>
      </p:sp>
      <p:cxnSp>
        <p:nvCxnSpPr>
          <p:cNvPr id="17" name="직선 연결선 16"/>
          <p:cNvCxnSpPr/>
          <p:nvPr/>
        </p:nvCxnSpPr>
        <p:spPr>
          <a:xfrm flipV="1">
            <a:off x="4869160" y="6603861"/>
            <a:ext cx="1008112" cy="720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 flipV="1">
            <a:off x="5013176" y="6336196"/>
            <a:ext cx="1008112" cy="720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 flipV="1">
            <a:off x="5145604" y="6454516"/>
            <a:ext cx="1008112" cy="720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 flipV="1">
            <a:off x="4667422" y="3184926"/>
            <a:ext cx="1008112" cy="720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 flipV="1">
            <a:off x="4858895" y="3032985"/>
            <a:ext cx="1008112" cy="720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 flipV="1">
            <a:off x="4869436" y="2912370"/>
            <a:ext cx="1008112" cy="720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 flipV="1">
            <a:off x="1225279" y="5919521"/>
            <a:ext cx="1008112" cy="6429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 flipV="1">
            <a:off x="1225279" y="5759868"/>
            <a:ext cx="1008112" cy="720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flipV="1">
            <a:off x="1352099" y="5817783"/>
            <a:ext cx="1008112" cy="720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 flipV="1">
            <a:off x="1268760" y="5540862"/>
            <a:ext cx="1008112" cy="720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 flipV="1">
            <a:off x="1268759" y="5640957"/>
            <a:ext cx="1080121" cy="4836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화살표 연결선 27"/>
          <p:cNvCxnSpPr/>
          <p:nvPr/>
        </p:nvCxnSpPr>
        <p:spPr>
          <a:xfrm>
            <a:off x="2132856" y="5759868"/>
            <a:ext cx="0" cy="159653"/>
          </a:xfrm>
          <a:prstGeom prst="straightConnector1">
            <a:avLst/>
          </a:prstGeom>
          <a:ln>
            <a:solidFill>
              <a:srgbClr val="033CAD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화살표 연결선 30"/>
          <p:cNvCxnSpPr/>
          <p:nvPr/>
        </p:nvCxnSpPr>
        <p:spPr>
          <a:xfrm>
            <a:off x="2233391" y="5640077"/>
            <a:ext cx="0" cy="279444"/>
          </a:xfrm>
          <a:prstGeom prst="straightConnector1">
            <a:avLst/>
          </a:prstGeom>
          <a:ln>
            <a:solidFill>
              <a:srgbClr val="033CAD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/>
          <p:cNvCxnSpPr/>
          <p:nvPr/>
        </p:nvCxnSpPr>
        <p:spPr>
          <a:xfrm>
            <a:off x="2348880" y="5540862"/>
            <a:ext cx="11331" cy="388424"/>
          </a:xfrm>
          <a:prstGeom prst="straightConnector1">
            <a:avLst/>
          </a:prstGeom>
          <a:ln>
            <a:solidFill>
              <a:srgbClr val="033CAD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1894671" y="588841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2,4,5</a:t>
            </a:r>
            <a:endParaRPr lang="ko-KR" alt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2510498" y="6228879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1.5</a:t>
            </a:r>
          </a:p>
          <a:p>
            <a:r>
              <a:rPr lang="en-US" altLang="ko-KR" dirty="0" smtClean="0"/>
              <a:t>1.5</a:t>
            </a:r>
            <a:endParaRPr lang="ko-KR" altLang="en-US" dirty="0"/>
          </a:p>
        </p:txBody>
      </p:sp>
      <p:sp>
        <p:nvSpPr>
          <p:cNvPr id="7" name="오른쪽 화살표 6"/>
          <p:cNvSpPr/>
          <p:nvPr/>
        </p:nvSpPr>
        <p:spPr>
          <a:xfrm>
            <a:off x="2780928" y="2195736"/>
            <a:ext cx="792088" cy="72008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6954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6858000" cy="523220"/>
          </a:xfrm>
          <a:prstGeom prst="rect">
            <a:avLst/>
          </a:prstGeom>
          <a:solidFill>
            <a:schemeClr val="accent4">
              <a:lumMod val="40000"/>
              <a:lumOff val="60000"/>
              <a:alpha val="40000"/>
            </a:schemeClr>
          </a:solidFill>
          <a:ln w="28575">
            <a:solidFill>
              <a:schemeClr val="bg2">
                <a:lumMod val="50000"/>
                <a:alpha val="36078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800" dirty="0" smtClean="0"/>
              <a:t>5.0 guide kit</a:t>
            </a:r>
            <a:r>
              <a:rPr lang="ko-KR" altLang="en-US" sz="2800" dirty="0" smtClean="0"/>
              <a:t>용</a:t>
            </a:r>
            <a:r>
              <a:rPr lang="en-US" altLang="ko-KR" sz="2800" smtClean="0"/>
              <a:t>(</a:t>
            </a:r>
            <a:r>
              <a:rPr lang="en-US" altLang="ko-KR" sz="2800" smtClean="0"/>
              <a:t>5.4</a:t>
            </a:r>
            <a:r>
              <a:rPr lang="en-US" altLang="ko-KR" sz="2800" smtClean="0"/>
              <a:t>) </a:t>
            </a:r>
            <a:r>
              <a:rPr lang="en-US" altLang="ko-KR" sz="2800" dirty="0" smtClean="0">
                <a:sym typeface="Wingdings" panose="05000000000000000000" pitchFamily="2" charset="2"/>
              </a:rPr>
              <a:t>1</a:t>
            </a:r>
            <a:r>
              <a:rPr lang="ko-KR" altLang="en-US" sz="2800" dirty="0" smtClean="0">
                <a:sym typeface="Wingdings" panose="05000000000000000000" pitchFamily="2" charset="2"/>
              </a:rPr>
              <a:t>칸 </a:t>
            </a:r>
            <a:r>
              <a:rPr lang="en-US" altLang="ko-KR" sz="2800" dirty="0" smtClean="0">
                <a:sym typeface="Wingdings" panose="05000000000000000000" pitchFamily="2" charset="2"/>
              </a:rPr>
              <a:t>1.5mm</a:t>
            </a:r>
            <a:endParaRPr lang="en-US" altLang="ko-KR" sz="2000" dirty="0" smtClean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3220"/>
            <a:ext cx="6858000" cy="5840302"/>
          </a:xfrm>
          <a:prstGeom prst="rect">
            <a:avLst/>
          </a:prstGeom>
        </p:spPr>
      </p:pic>
      <p:cxnSp>
        <p:nvCxnSpPr>
          <p:cNvPr id="6" name="직선 연결선 5"/>
          <p:cNvCxnSpPr/>
          <p:nvPr/>
        </p:nvCxnSpPr>
        <p:spPr>
          <a:xfrm flipV="1">
            <a:off x="3861048" y="4572000"/>
            <a:ext cx="1296144" cy="720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>
            <a:off x="3861048" y="4427984"/>
            <a:ext cx="129614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>
            <a:off x="3861048" y="4211960"/>
            <a:ext cx="129614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98210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58059</TotalTime>
  <Words>46</Words>
  <Application>Microsoft Office PowerPoint</Application>
  <PresentationFormat>화면 슬라이드 쇼(4:3)</PresentationFormat>
  <Paragraphs>8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맑은 고딕</vt:lpstr>
      <vt:lpstr>Arial</vt:lpstr>
      <vt:lpstr>Wingdings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user</cp:lastModifiedBy>
  <cp:revision>3688</cp:revision>
  <dcterms:created xsi:type="dcterms:W3CDTF">2019-09-19T23:30:46Z</dcterms:created>
  <dcterms:modified xsi:type="dcterms:W3CDTF">2024-12-06T07:49:07Z</dcterms:modified>
</cp:coreProperties>
</file>