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9" autoAdjust="0"/>
    <p:restoredTop sz="94660"/>
  </p:normalViewPr>
  <p:slideViewPr>
    <p:cSldViewPr snapToGrid="0">
      <p:cViewPr varScale="1">
        <p:scale>
          <a:sx n="87" d="100"/>
          <a:sy n="87" d="100"/>
        </p:scale>
        <p:origin x="84" y="15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670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0486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6372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126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4250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8863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1156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8453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877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1125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186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C1493-228B-4E39-AC89-4D6884036FD6}" type="datetimeFigureOut">
              <a:rPr lang="ko-KR" altLang="en-US" smtClean="0"/>
              <a:t>2024-12-19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71D54-990B-4FCE-B380-4522787005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727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ctrTitle"/>
          </p:nvPr>
        </p:nvSpPr>
        <p:spPr>
          <a:xfrm>
            <a:off x="0" y="0"/>
            <a:ext cx="12191999" cy="829216"/>
          </a:xfrm>
          <a:solidFill>
            <a:schemeClr val="accent6">
              <a:lumMod val="75000"/>
            </a:schemeClr>
          </a:solidFill>
          <a:ln>
            <a:solidFill>
              <a:schemeClr val="accent5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 anchorCtr="0">
            <a:norm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</a:rPr>
              <a:t>‘</a:t>
            </a:r>
            <a:r>
              <a:rPr lang="ko-KR" altLang="en-US" sz="3600" dirty="0" err="1" smtClean="0">
                <a:solidFill>
                  <a:schemeClr val="bg1"/>
                </a:solidFill>
              </a:rPr>
              <a:t>린데만</a:t>
            </a:r>
            <a:r>
              <a:rPr lang="en-US" altLang="ko-KR" sz="3600" dirty="0" smtClean="0">
                <a:solidFill>
                  <a:schemeClr val="bg1"/>
                </a:solidFill>
              </a:rPr>
              <a:t>’</a:t>
            </a:r>
            <a:r>
              <a:rPr lang="ko-KR" altLang="en-US" sz="3600" dirty="0" smtClean="0">
                <a:solidFill>
                  <a:schemeClr val="bg1"/>
                </a:solidFill>
              </a:rPr>
              <a:t> </a:t>
            </a:r>
            <a:r>
              <a:rPr lang="en-US" altLang="ko-KR" sz="3600" dirty="0" smtClean="0">
                <a:solidFill>
                  <a:schemeClr val="bg1"/>
                </a:solidFill>
              </a:rPr>
              <a:t>Full/ 5.0/ Simple </a:t>
            </a:r>
            <a:r>
              <a:rPr lang="en-US" altLang="ko-KR" sz="3600" dirty="0" smtClean="0">
                <a:solidFill>
                  <a:schemeClr val="bg1"/>
                </a:solidFill>
              </a:rPr>
              <a:t>guide </a:t>
            </a:r>
            <a:r>
              <a:rPr lang="en-US" altLang="ko-KR" sz="3600" dirty="0" smtClean="0">
                <a:solidFill>
                  <a:schemeClr val="bg1"/>
                </a:solidFill>
              </a:rPr>
              <a:t>kit</a:t>
            </a:r>
            <a:r>
              <a:rPr lang="ko-KR" altLang="en-US" sz="3600" dirty="0" smtClean="0">
                <a:solidFill>
                  <a:schemeClr val="bg1"/>
                </a:solidFill>
              </a:rPr>
              <a:t>판매시작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8" name="부제목 2"/>
          <p:cNvSpPr>
            <a:spLocks noGrp="1"/>
          </p:cNvSpPr>
          <p:nvPr>
            <p:ph type="subTitle" idx="1"/>
          </p:nvPr>
        </p:nvSpPr>
        <p:spPr>
          <a:xfrm>
            <a:off x="321513" y="1047735"/>
            <a:ext cx="11210298" cy="6109434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600" b="1" dirty="0" err="1" smtClean="0"/>
              <a:t>린데만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kit</a:t>
            </a:r>
            <a:r>
              <a:rPr lang="ko-KR" altLang="en-US" sz="1600" b="1" dirty="0" smtClean="0"/>
              <a:t>가 </a:t>
            </a:r>
            <a:r>
              <a:rPr lang="ko-KR" altLang="en-US" sz="1600" b="1" dirty="0" err="1" smtClean="0"/>
              <a:t>판매시작되었습니다</a:t>
            </a:r>
            <a:r>
              <a:rPr lang="en-US" altLang="ko-KR" sz="1600" b="1" dirty="0" smtClean="0"/>
              <a:t>. </a:t>
            </a:r>
            <a:endParaRPr lang="en-US" altLang="ko-KR" sz="1600" b="1" dirty="0" smtClean="0"/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sym typeface="Wingdings" panose="05000000000000000000" pitchFamily="2" charset="2"/>
              </a:rPr>
              <a:t>기존의 </a:t>
            </a:r>
            <a:r>
              <a:rPr lang="en-US" altLang="ko-KR" sz="1600" dirty="0" smtClean="0">
                <a:sym typeface="Wingdings" panose="05000000000000000000" pitchFamily="2" charset="2"/>
              </a:rPr>
              <a:t>Full/5.0/simple </a:t>
            </a:r>
            <a:r>
              <a:rPr lang="en-US" altLang="ko-KR" sz="1600" dirty="0">
                <a:sym typeface="Wingdings" panose="05000000000000000000" pitchFamily="2" charset="2"/>
              </a:rPr>
              <a:t>guide kit drill</a:t>
            </a:r>
            <a:r>
              <a:rPr lang="ko-KR" altLang="en-US" sz="1600" dirty="0">
                <a:sym typeface="Wingdings" panose="05000000000000000000" pitchFamily="2" charset="2"/>
              </a:rPr>
              <a:t>에 </a:t>
            </a:r>
            <a:r>
              <a:rPr lang="ko-KR" altLang="en-US" sz="1600" dirty="0" err="1">
                <a:sym typeface="Wingdings" panose="05000000000000000000" pitchFamily="2" charset="2"/>
              </a:rPr>
              <a:t>축벽에</a:t>
            </a:r>
            <a:r>
              <a:rPr lang="ko-KR" altLang="en-US" sz="1600" dirty="0">
                <a:sym typeface="Wingdings" panose="05000000000000000000" pitchFamily="2" charset="2"/>
              </a:rPr>
              <a:t> 날을 톱니처럼 추가한 </a:t>
            </a:r>
            <a:endParaRPr lang="en-US" altLang="ko-KR" sz="1600" dirty="0" smtClean="0">
              <a:sym typeface="Wingdings" panose="05000000000000000000" pitchFamily="2" charset="2"/>
            </a:endParaRP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sym typeface="Wingdings" panose="05000000000000000000" pitchFamily="2" charset="2"/>
              </a:rPr>
              <a:t>제품입니다</a:t>
            </a:r>
            <a:r>
              <a:rPr lang="en-US" altLang="ko-KR" sz="1600" dirty="0" smtClean="0">
                <a:sym typeface="Wingdings" panose="05000000000000000000" pitchFamily="2" charset="2"/>
              </a:rPr>
              <a:t>.</a:t>
            </a:r>
          </a:p>
          <a:p>
            <a:pPr algn="l">
              <a:lnSpc>
                <a:spcPct val="150000"/>
              </a:lnSpc>
            </a:pPr>
            <a:endParaRPr lang="en-US" altLang="ko-KR" sz="1600" b="1" dirty="0" smtClean="0"/>
          </a:p>
          <a:p>
            <a:pPr algn="l">
              <a:lnSpc>
                <a:spcPct val="150000"/>
              </a:lnSpc>
            </a:pP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목적 </a:t>
            </a:r>
            <a:r>
              <a:rPr lang="en-US" altLang="ko-KR" sz="1600" dirty="0" smtClean="0"/>
              <a:t>: </a:t>
            </a:r>
            <a:r>
              <a:rPr lang="ko-KR" altLang="en-US" sz="1600" b="1" u="sng" dirty="0" err="1" smtClean="0"/>
              <a:t>치밀골</a:t>
            </a:r>
            <a:r>
              <a:rPr lang="ko-KR" altLang="en-US" sz="1600" b="1" u="sng" dirty="0" smtClean="0"/>
              <a:t> </a:t>
            </a:r>
            <a:r>
              <a:rPr lang="ko-KR" altLang="en-US" sz="1600" b="1" u="sng" dirty="0" err="1" smtClean="0"/>
              <a:t>축벽에서의</a:t>
            </a:r>
            <a:r>
              <a:rPr lang="ko-KR" altLang="en-US" sz="1600" b="1" u="sng" dirty="0" smtClean="0"/>
              <a:t> 밀림 방지 </a:t>
            </a:r>
            <a:r>
              <a:rPr lang="ko-KR" altLang="en-US" sz="1600" dirty="0" smtClean="0"/>
              <a:t>및 </a:t>
            </a:r>
            <a:r>
              <a:rPr lang="en-US" altLang="ko-KR" sz="1600" dirty="0" smtClean="0"/>
              <a:t>Surgical Guide </a:t>
            </a:r>
            <a:r>
              <a:rPr lang="ko-KR" altLang="en-US" sz="1600" b="1" dirty="0" smtClean="0"/>
              <a:t>수술 정확성 </a:t>
            </a:r>
            <a:r>
              <a:rPr lang="ko-KR" altLang="en-US" sz="1600" dirty="0" smtClean="0"/>
              <a:t>확보</a:t>
            </a:r>
            <a:endParaRPr lang="en-US" altLang="ko-KR" sz="1600" dirty="0" smtClean="0"/>
          </a:p>
          <a:p>
            <a:pPr algn="l">
              <a:lnSpc>
                <a:spcPct val="150000"/>
              </a:lnSpc>
            </a:pPr>
            <a:endParaRPr lang="en-US" altLang="ko-KR" sz="1600" dirty="0" smtClean="0">
              <a:sym typeface="Wingdings" panose="05000000000000000000" pitchFamily="2" charset="2"/>
            </a:endParaRPr>
          </a:p>
          <a:p>
            <a:pPr algn="l">
              <a:lnSpc>
                <a:spcPct val="150000"/>
              </a:lnSpc>
            </a:pPr>
            <a:r>
              <a:rPr lang="ko-KR" altLang="en-US" sz="1600" dirty="0" smtClean="0">
                <a:sym typeface="Wingdings" panose="05000000000000000000" pitchFamily="2" charset="2"/>
              </a:rPr>
              <a:t>영업담당자 통해 구매 가능합니다</a:t>
            </a:r>
            <a:r>
              <a:rPr lang="en-US" altLang="ko-KR" sz="1600" dirty="0" smtClean="0">
                <a:sym typeface="Wingdings" panose="05000000000000000000" pitchFamily="2" charset="2"/>
              </a:rPr>
              <a:t>. </a:t>
            </a:r>
            <a:endParaRPr lang="en-US" altLang="ko-KR" sz="1600" dirty="0">
              <a:sym typeface="Wingdings" panose="05000000000000000000" pitchFamily="2" charset="2"/>
            </a:endParaRPr>
          </a:p>
          <a:p>
            <a:pPr algn="l">
              <a:lnSpc>
                <a:spcPct val="150000"/>
              </a:lnSpc>
            </a:pPr>
            <a:r>
              <a:rPr lang="ko-KR" altLang="en-US" sz="1600" b="1" dirty="0" smtClean="0">
                <a:sym typeface="Wingdings" panose="05000000000000000000" pitchFamily="2" charset="2"/>
              </a:rPr>
              <a:t>감사합니다</a:t>
            </a:r>
            <a:r>
              <a:rPr lang="en-US" altLang="ko-KR" sz="1600" b="1" dirty="0" smtClean="0">
                <a:sym typeface="Wingdings" panose="05000000000000000000" pitchFamily="2" charset="2"/>
              </a:rPr>
              <a:t>.</a:t>
            </a:r>
            <a:endParaRPr lang="en-US" altLang="ko-KR" sz="1600" b="1" dirty="0">
              <a:solidFill>
                <a:srgbClr val="0000FF"/>
              </a:solidFill>
              <a:sym typeface="Wingdings" panose="05000000000000000000" pitchFamily="2" charset="2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257" y="1556894"/>
            <a:ext cx="4461284" cy="236479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4925" y="4252884"/>
            <a:ext cx="4459616" cy="2536956"/>
          </a:xfrm>
          <a:prstGeom prst="rect">
            <a:avLst/>
          </a:prstGeom>
        </p:spPr>
      </p:pic>
      <p:sp>
        <p:nvSpPr>
          <p:cNvPr id="9" name="타원 8"/>
          <p:cNvSpPr/>
          <p:nvPr/>
        </p:nvSpPr>
        <p:spPr>
          <a:xfrm>
            <a:off x="10236296" y="1898905"/>
            <a:ext cx="1486880" cy="10282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 rot="749447">
            <a:off x="10624219" y="4423345"/>
            <a:ext cx="362007" cy="130203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61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36" y="179868"/>
            <a:ext cx="12192000" cy="47198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067" b="1" dirty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Guide</a:t>
            </a:r>
            <a:r>
              <a:rPr kumimoji="1" lang="ko-KR" altLang="en-US" sz="3067" b="1" dirty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용 </a:t>
            </a:r>
            <a:r>
              <a:rPr kumimoji="1" lang="ko-KR" altLang="en-US" sz="3067" b="1" dirty="0" err="1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린데만드릴</a:t>
            </a:r>
            <a:r>
              <a:rPr kumimoji="1" lang="ko-KR" altLang="en-US" sz="3067" b="1" dirty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사용후기</a:t>
            </a:r>
            <a:endParaRPr kumimoji="1" lang="ko-KR" altLang="en-US" sz="3067" b="1" dirty="0">
              <a:solidFill>
                <a:srgbClr val="7030A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부제목 2"/>
          <p:cNvSpPr txBox="1">
            <a:spLocks/>
          </p:cNvSpPr>
          <p:nvPr/>
        </p:nvSpPr>
        <p:spPr>
          <a:xfrm>
            <a:off x="196008" y="1257342"/>
            <a:ext cx="11210298" cy="6109434"/>
          </a:xfrm>
          <a:prstGeom prst="rect">
            <a:avLst/>
          </a:prstGeom>
        </p:spPr>
        <p:txBody>
          <a:bodyPr>
            <a:normAutofit/>
          </a:bodyPr>
          <a:lstStyle>
            <a:lvl1pPr marL="342882" indent="-342882" algn="l" rtl="0" fontAlgn="base" latinLnBrk="1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13" indent="-285737" algn="l" rtl="0" fontAlgn="base" latinLnBrk="1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2942" indent="-228589" algn="l" rtl="0" fontAlgn="base" latinLnBrk="1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120" indent="-228589" algn="l" rtl="0" fontAlgn="base" latinLnBrk="1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298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474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652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8829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006" indent="-228589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ko-KR" altLang="en-US" sz="1600" b="1" kern="0" dirty="0"/>
              <a:t>사용 후기 </a:t>
            </a:r>
            <a:r>
              <a:rPr lang="en-US" altLang="ko-KR" sz="1600" kern="0" dirty="0"/>
              <a:t>: </a:t>
            </a:r>
          </a:p>
          <a:p>
            <a:pPr>
              <a:lnSpc>
                <a:spcPct val="150000"/>
              </a:lnSpc>
            </a:pPr>
            <a:r>
              <a:rPr lang="ko-KR" altLang="en-US" sz="1600" b="1" u="sng" kern="0" dirty="0" err="1">
                <a:solidFill>
                  <a:srgbClr val="0000FF"/>
                </a:solidFill>
                <a:latin typeface="Apple SD Gothic Neo"/>
              </a:rPr>
              <a:t>절삭력이</a:t>
            </a:r>
            <a:r>
              <a:rPr lang="ko-KR" altLang="en-US" sz="1600" b="1" u="sng" kern="0" dirty="0">
                <a:solidFill>
                  <a:srgbClr val="0000FF"/>
                </a:solidFill>
                <a:latin typeface="Apple SD Gothic Neo"/>
              </a:rPr>
              <a:t> 매우 좋다</a:t>
            </a:r>
            <a:r>
              <a:rPr lang="en-US" altLang="ko-KR" sz="1600" kern="0" dirty="0">
                <a:solidFill>
                  <a:srgbClr val="111111"/>
                </a:solidFill>
                <a:latin typeface="Apple SD Gothic Neo"/>
              </a:rPr>
              <a:t>. </a:t>
            </a:r>
            <a:r>
              <a:rPr lang="ko-KR" altLang="en-US" sz="1600" kern="0" dirty="0" err="1">
                <a:solidFill>
                  <a:srgbClr val="111111"/>
                </a:solidFill>
                <a:latin typeface="Apple SD Gothic Neo"/>
              </a:rPr>
              <a:t>골밀도</a:t>
            </a:r>
            <a:r>
              <a:rPr lang="ko-KR" altLang="en-US" sz="1600" kern="0" dirty="0">
                <a:solidFill>
                  <a:srgbClr val="111111"/>
                </a:solidFill>
                <a:latin typeface="Apple SD Gothic Neo"/>
              </a:rPr>
              <a:t> </a:t>
            </a:r>
            <a:r>
              <a:rPr lang="en-US" altLang="ko-KR" sz="1600" kern="0" dirty="0">
                <a:solidFill>
                  <a:srgbClr val="111111"/>
                </a:solidFill>
                <a:latin typeface="Apple SD Gothic Neo"/>
              </a:rPr>
              <a:t>D </a:t>
            </a:r>
            <a:r>
              <a:rPr lang="ko-KR" altLang="en-US" sz="1600" kern="0" dirty="0" err="1">
                <a:solidFill>
                  <a:srgbClr val="111111"/>
                </a:solidFill>
                <a:latin typeface="Apple SD Gothic Neo"/>
              </a:rPr>
              <a:t>축벽이</a:t>
            </a:r>
            <a:r>
              <a:rPr lang="ko-KR" altLang="en-US" sz="1600" kern="0" dirty="0">
                <a:solidFill>
                  <a:srgbClr val="111111"/>
                </a:solidFill>
                <a:latin typeface="Apple SD Gothic Neo"/>
              </a:rPr>
              <a:t> 더 잘 갈려 </a:t>
            </a:r>
            <a:r>
              <a:rPr lang="ko-KR" altLang="en-US" sz="1600" b="1" u="sng" kern="0" dirty="0">
                <a:solidFill>
                  <a:srgbClr val="0000FF"/>
                </a:solidFill>
                <a:latin typeface="Apple SD Gothic Neo"/>
              </a:rPr>
              <a:t>밀림현상</a:t>
            </a:r>
            <a:r>
              <a:rPr lang="en-US" altLang="ko-KR" sz="1600" b="1" u="sng" kern="0" dirty="0">
                <a:solidFill>
                  <a:srgbClr val="0000FF"/>
                </a:solidFill>
                <a:latin typeface="Apple SD Gothic Neo"/>
              </a:rPr>
              <a:t> </a:t>
            </a:r>
            <a:r>
              <a:rPr lang="ko-KR" altLang="en-US" sz="1600" b="1" u="sng" kern="0" dirty="0">
                <a:solidFill>
                  <a:srgbClr val="0000FF"/>
                </a:solidFill>
                <a:latin typeface="Apple SD Gothic Neo"/>
              </a:rPr>
              <a:t>해소</a:t>
            </a:r>
            <a:endParaRPr lang="en-US" altLang="ko-KR" sz="1600" u="sng" kern="0" dirty="0">
              <a:solidFill>
                <a:srgbClr val="111111"/>
              </a:solidFill>
              <a:latin typeface="Apple SD Gothic Neo"/>
            </a:endParaRPr>
          </a:p>
          <a:p>
            <a:pPr>
              <a:lnSpc>
                <a:spcPct val="150000"/>
              </a:lnSpc>
            </a:pPr>
            <a:r>
              <a:rPr lang="ko-KR" altLang="en-US" sz="1600" kern="0" dirty="0" err="1">
                <a:solidFill>
                  <a:srgbClr val="111111"/>
                </a:solidFill>
                <a:latin typeface="Apple SD Gothic Neo"/>
              </a:rPr>
              <a:t>절삭력이</a:t>
            </a:r>
            <a:r>
              <a:rPr lang="ko-KR" altLang="en-US" sz="1600" kern="0" dirty="0">
                <a:solidFill>
                  <a:srgbClr val="111111"/>
                </a:solidFill>
                <a:latin typeface="Apple SD Gothic Neo"/>
              </a:rPr>
              <a:t> 너무 좋아서 얇은 </a:t>
            </a:r>
            <a:r>
              <a:rPr lang="ko-KR" altLang="en-US" sz="1600" kern="0" dirty="0" err="1">
                <a:solidFill>
                  <a:srgbClr val="111111"/>
                </a:solidFill>
                <a:latin typeface="Apple SD Gothic Neo"/>
              </a:rPr>
              <a:t>치조정</a:t>
            </a:r>
            <a:r>
              <a:rPr lang="ko-KR" altLang="en-US" sz="1600" kern="0" dirty="0">
                <a:solidFill>
                  <a:srgbClr val="111111"/>
                </a:solidFill>
                <a:latin typeface="Apple SD Gothic Neo"/>
              </a:rPr>
              <a:t> </a:t>
            </a:r>
            <a:r>
              <a:rPr lang="ko-KR" altLang="en-US" sz="1600" b="1" u="sng" kern="0" dirty="0">
                <a:solidFill>
                  <a:srgbClr val="FF0000"/>
                </a:solidFill>
                <a:latin typeface="Apple SD Gothic Neo"/>
              </a:rPr>
              <a:t>근처 골이 더 삭제된</a:t>
            </a:r>
            <a:r>
              <a:rPr lang="en-US" altLang="ko-KR" sz="1600" b="1" u="sng" kern="0" dirty="0">
                <a:solidFill>
                  <a:srgbClr val="FF0000"/>
                </a:solidFill>
                <a:latin typeface="Apple SD Gothic Neo"/>
              </a:rPr>
              <a:t> </a:t>
            </a:r>
            <a:r>
              <a:rPr lang="ko-KR" altLang="en-US" sz="1600" b="1" u="sng" kern="0" dirty="0">
                <a:solidFill>
                  <a:srgbClr val="FF0000"/>
                </a:solidFill>
                <a:latin typeface="Apple SD Gothic Neo"/>
              </a:rPr>
              <a:t>느낌</a:t>
            </a:r>
            <a:endParaRPr lang="en-US" altLang="ko-KR" sz="1600" b="1" u="sng" kern="0" dirty="0">
              <a:solidFill>
                <a:srgbClr val="FF0000"/>
              </a:solidFill>
              <a:latin typeface="Apple SD Gothic Neo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400" b="1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</a:t>
            </a:r>
            <a:r>
              <a:rPr lang="ko-KR" altLang="en-US" sz="1400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안전하게 좀 더 깊은 </a:t>
            </a:r>
            <a:r>
              <a:rPr lang="ko-KR" altLang="en-US" sz="1400" kern="0" dirty="0" err="1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식립</a:t>
            </a:r>
            <a:r>
              <a:rPr lang="ko-KR" altLang="en-US" sz="1400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 위해 </a:t>
            </a:r>
            <a:r>
              <a:rPr lang="en-US" altLang="ko-KR" sz="1400" b="1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plan</a:t>
            </a:r>
            <a:r>
              <a:rPr lang="ko-KR" altLang="en-US" sz="1400" b="1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보다  짧은 </a:t>
            </a:r>
            <a:r>
              <a:rPr lang="en-US" altLang="ko-KR" sz="1400" b="1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fixture</a:t>
            </a:r>
            <a:r>
              <a:rPr lang="ko-KR" altLang="en-US" sz="1400" b="1" kern="0" dirty="0">
                <a:solidFill>
                  <a:srgbClr val="111111"/>
                </a:solidFill>
                <a:latin typeface="Apple SD Gothic Neo"/>
                <a:sym typeface="Wingdings" panose="05000000000000000000" pitchFamily="2" charset="2"/>
              </a:rPr>
              <a:t>사용하심</a:t>
            </a:r>
            <a:endParaRPr lang="en-US" altLang="ko-KR" sz="1400" b="1" kern="0" dirty="0"/>
          </a:p>
          <a:p>
            <a:pPr>
              <a:lnSpc>
                <a:spcPct val="150000"/>
              </a:lnSpc>
            </a:pPr>
            <a:r>
              <a:rPr lang="en-US" altLang="ko-KR" sz="1600" b="1" kern="0" dirty="0"/>
              <a:t>6mm</a:t>
            </a:r>
            <a:r>
              <a:rPr lang="en-US" altLang="ko-KR" sz="1600" b="1" kern="0" dirty="0">
                <a:solidFill>
                  <a:srgbClr val="0000FF"/>
                </a:solidFill>
              </a:rPr>
              <a:t> </a:t>
            </a:r>
            <a:r>
              <a:rPr lang="en-US" altLang="ko-KR" sz="1600" b="1" u="sng" kern="0" dirty="0">
                <a:solidFill>
                  <a:srgbClr val="FF0000"/>
                </a:solidFill>
              </a:rPr>
              <a:t>counter sink drill</a:t>
            </a:r>
            <a:r>
              <a:rPr lang="ko-KR" altLang="en-US" sz="1600" b="1" kern="0"/>
              <a:t>에도 </a:t>
            </a:r>
            <a:r>
              <a:rPr lang="ko-KR" altLang="en-US" sz="1600" b="1" kern="0">
                <a:solidFill>
                  <a:srgbClr val="FF0000"/>
                </a:solidFill>
              </a:rPr>
              <a:t>적용완료</a:t>
            </a:r>
            <a:endParaRPr lang="en-US" altLang="ko-KR" sz="1600" b="1" kern="0" dirty="0"/>
          </a:p>
          <a:p>
            <a:pPr marL="0" indent="0">
              <a:lnSpc>
                <a:spcPct val="150000"/>
              </a:lnSpc>
              <a:buNone/>
            </a:pPr>
            <a:endParaRPr lang="en-US" altLang="ko-KR" sz="1600" b="1" kern="0" dirty="0"/>
          </a:p>
          <a:p>
            <a:pPr marL="0" indent="0">
              <a:lnSpc>
                <a:spcPct val="150000"/>
              </a:lnSpc>
              <a:buNone/>
            </a:pPr>
            <a:endParaRPr lang="en-US" altLang="ko-KR" sz="1600" kern="0" dirty="0">
              <a:sym typeface="Wingdings" panose="05000000000000000000" pitchFamily="2" charset="2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47725" t="4593" r="5639" b="3885"/>
          <a:stretch/>
        </p:blipFill>
        <p:spPr>
          <a:xfrm>
            <a:off x="7892651" y="1760975"/>
            <a:ext cx="2118275" cy="236479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rcRect l="57189"/>
          <a:stretch/>
        </p:blipFill>
        <p:spPr>
          <a:xfrm>
            <a:off x="10024798" y="1760975"/>
            <a:ext cx="1909929" cy="2364799"/>
          </a:xfrm>
          <a:prstGeom prst="rect">
            <a:avLst/>
          </a:prstGeom>
        </p:spPr>
      </p:pic>
      <p:sp>
        <p:nvSpPr>
          <p:cNvPr id="8" name="타원 7"/>
          <p:cNvSpPr/>
          <p:nvPr/>
        </p:nvSpPr>
        <p:spPr>
          <a:xfrm>
            <a:off x="10236321" y="2128052"/>
            <a:ext cx="1486880" cy="10282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 rot="749447">
            <a:off x="8967215" y="1960900"/>
            <a:ext cx="285973" cy="117839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/>
          <a:srcRect t="15049"/>
          <a:stretch/>
        </p:blipFill>
        <p:spPr>
          <a:xfrm>
            <a:off x="3744937" y="4127235"/>
            <a:ext cx="8447063" cy="2091719"/>
          </a:xfrm>
          <a:prstGeom prst="rect">
            <a:avLst/>
          </a:prstGeom>
        </p:spPr>
      </p:pic>
      <p:sp>
        <p:nvSpPr>
          <p:cNvPr id="3" name="오른쪽 화살표 2"/>
          <p:cNvSpPr/>
          <p:nvPr/>
        </p:nvSpPr>
        <p:spPr bwMode="auto">
          <a:xfrm>
            <a:off x="8027720" y="5729845"/>
            <a:ext cx="760021" cy="489109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defTabSz="914446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00" b="1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1422400" y="3292446"/>
            <a:ext cx="1320800" cy="3564217"/>
          </a:xfrm>
          <a:prstGeom prst="rect">
            <a:avLst/>
          </a:prstGeom>
        </p:spPr>
      </p:pic>
      <p:sp>
        <p:nvSpPr>
          <p:cNvPr id="11" name="타원 10"/>
          <p:cNvSpPr/>
          <p:nvPr/>
        </p:nvSpPr>
        <p:spPr>
          <a:xfrm rot="430063">
            <a:off x="2082800" y="3429000"/>
            <a:ext cx="254000" cy="914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321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와이드스크린</PresentationFormat>
  <Paragraphs>15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Apple SD Gothic Neo</vt:lpstr>
      <vt:lpstr>맑은 고딕</vt:lpstr>
      <vt:lpstr>Arial</vt:lpstr>
      <vt:lpstr>Wingdings</vt:lpstr>
      <vt:lpstr>Office 테마</vt:lpstr>
      <vt:lpstr>‘린데만’ Full/ 5.0/ Simple guide kit판매시작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‘린데만’ Full/ 5.0/ Simple guide kit판매시작</dc:title>
  <dc:creator>user</dc:creator>
  <cp:lastModifiedBy>user</cp:lastModifiedBy>
  <cp:revision>1</cp:revision>
  <dcterms:created xsi:type="dcterms:W3CDTF">2024-12-19T00:04:19Z</dcterms:created>
  <dcterms:modified xsi:type="dcterms:W3CDTF">2024-12-19T00:05:06Z</dcterms:modified>
</cp:coreProperties>
</file>