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350" r:id="rId3"/>
    <p:sldId id="351" r:id="rId4"/>
    <p:sldId id="270" r:id="rId5"/>
    <p:sldId id="257" r:id="rId6"/>
    <p:sldId id="352" r:id="rId7"/>
    <p:sldId id="258" r:id="rId8"/>
    <p:sldId id="353" r:id="rId9"/>
    <p:sldId id="259" r:id="rId10"/>
    <p:sldId id="354" r:id="rId11"/>
    <p:sldId id="359" r:id="rId12"/>
    <p:sldId id="260" r:id="rId13"/>
    <p:sldId id="261" r:id="rId14"/>
    <p:sldId id="262" r:id="rId15"/>
    <p:sldId id="273" r:id="rId16"/>
    <p:sldId id="263" r:id="rId17"/>
    <p:sldId id="267" r:id="rId18"/>
    <p:sldId id="265" r:id="rId19"/>
    <p:sldId id="284" r:id="rId20"/>
    <p:sldId id="264" r:id="rId21"/>
    <p:sldId id="268" r:id="rId22"/>
    <p:sldId id="285" r:id="rId23"/>
    <p:sldId id="286" r:id="rId24"/>
    <p:sldId id="287" r:id="rId25"/>
    <p:sldId id="288" r:id="rId26"/>
    <p:sldId id="289" r:id="rId27"/>
    <p:sldId id="301" r:id="rId28"/>
    <p:sldId id="302" r:id="rId29"/>
    <p:sldId id="269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210" d="100"/>
          <a:sy n="210" d="100"/>
        </p:scale>
        <p:origin x="-118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ko-KR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1D10B-5190-0944-AB7E-D8EB6D7914BB}" type="datetimeFigureOut">
              <a:rPr lang="en-US" smtClean="0"/>
              <a:t>2022. 7. 10.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F3CB4-0EDA-2549-8AA2-8CB64E502B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16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1D10B-5190-0944-AB7E-D8EB6D7914BB}" type="datetimeFigureOut">
              <a:rPr lang="en-US" smtClean="0"/>
              <a:t>2022. 7. 10.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F3CB4-0EDA-2549-8AA2-8CB64E502B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970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1D10B-5190-0944-AB7E-D8EB6D7914BB}" type="datetimeFigureOut">
              <a:rPr lang="en-US" smtClean="0"/>
              <a:t>2022. 7. 10.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F3CB4-0EDA-2549-8AA2-8CB64E502B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340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1D10B-5190-0944-AB7E-D8EB6D7914BB}" type="datetimeFigureOut">
              <a:rPr lang="en-US" smtClean="0"/>
              <a:t>2022. 7. 10.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F3CB4-0EDA-2549-8AA2-8CB64E502B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86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1D10B-5190-0944-AB7E-D8EB6D7914BB}" type="datetimeFigureOut">
              <a:rPr lang="en-US" smtClean="0"/>
              <a:t>2022. 7. 10.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F3CB4-0EDA-2549-8AA2-8CB64E502B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459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1D10B-5190-0944-AB7E-D8EB6D7914BB}" type="datetimeFigureOut">
              <a:rPr lang="en-US" smtClean="0"/>
              <a:t>2022. 7. 10.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F3CB4-0EDA-2549-8AA2-8CB64E502B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375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1D10B-5190-0944-AB7E-D8EB6D7914BB}" type="datetimeFigureOut">
              <a:rPr lang="en-US" smtClean="0"/>
              <a:t>2022. 7. 10.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F3CB4-0EDA-2549-8AA2-8CB64E502B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955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1D10B-5190-0944-AB7E-D8EB6D7914BB}" type="datetimeFigureOut">
              <a:rPr lang="en-US" smtClean="0"/>
              <a:t>2022. 7. 10.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F3CB4-0EDA-2549-8AA2-8CB64E502B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515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1D10B-5190-0944-AB7E-D8EB6D7914BB}" type="datetimeFigureOut">
              <a:rPr lang="en-US" smtClean="0"/>
              <a:t>2022. 7. 10.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F3CB4-0EDA-2549-8AA2-8CB64E502B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507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1D10B-5190-0944-AB7E-D8EB6D7914BB}" type="datetimeFigureOut">
              <a:rPr lang="en-US" smtClean="0"/>
              <a:t>2022. 7. 10.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F3CB4-0EDA-2549-8AA2-8CB64E502B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698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1D10B-5190-0944-AB7E-D8EB6D7914BB}" type="datetimeFigureOut">
              <a:rPr lang="en-US" smtClean="0"/>
              <a:t>2022. 7. 10.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F3CB4-0EDA-2549-8AA2-8CB64E502B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152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D10B-5190-0944-AB7E-D8EB6D7914BB}" type="datetimeFigureOut">
              <a:rPr lang="en-US" smtClean="0"/>
              <a:t>2022. 7. 10.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F3CB4-0EDA-2549-8AA2-8CB64E502B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910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jp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jp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jp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jp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8_10_하와이_포트폴리오_Page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5380"/>
            <a:ext cx="9144000" cy="6468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6823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077" y="643070"/>
            <a:ext cx="4426004" cy="1477043"/>
          </a:xfrm>
        </p:spPr>
        <p:txBody>
          <a:bodyPr>
            <a:normAutofit/>
          </a:bodyPr>
          <a:lstStyle/>
          <a:p>
            <a:pPr algn="l"/>
            <a:r>
              <a:rPr lang="en-US" altLang="ko-KR" sz="3200" dirty="0" smtClean="0">
                <a:solidFill>
                  <a:schemeClr val="tx2"/>
                </a:solidFill>
                <a:latin typeface="a드림고딕5" panose="02020600000000000000" pitchFamily="18" charset="-127"/>
                <a:ea typeface="a드림고딕5" panose="02020600000000000000" pitchFamily="18" charset="-127"/>
              </a:rPr>
              <a:t>About </a:t>
            </a:r>
            <a:r>
              <a:rPr lang="en-US" altLang="ko-KR" sz="3200" dirty="0" err="1" smtClean="0">
                <a:solidFill>
                  <a:schemeClr val="tx2"/>
                </a:solidFill>
                <a:latin typeface="a드림고딕5" panose="02020600000000000000" pitchFamily="18" charset="-127"/>
                <a:ea typeface="a드림고딕5" panose="02020600000000000000" pitchFamily="18" charset="-127"/>
              </a:rPr>
              <a:t>Howwhy</a:t>
            </a:r>
            <a:r>
              <a:rPr lang="en-US" altLang="ko-KR" sz="3200" dirty="0" smtClean="0">
                <a:solidFill>
                  <a:schemeClr val="tx2"/>
                </a:solidFill>
                <a:latin typeface="a드림고딕5" panose="02020600000000000000" pitchFamily="18" charset="-127"/>
                <a:ea typeface="a드림고딕5" panose="02020600000000000000" pitchFamily="18" charset="-127"/>
              </a:rPr>
              <a:t>…</a:t>
            </a:r>
            <a:r>
              <a:rPr lang="en-US" altLang="ko-KR" sz="3200" dirty="0" smtClean="0">
                <a:latin typeface="a드림고딕5" panose="02020600000000000000" pitchFamily="18" charset="-127"/>
                <a:ea typeface="a드림고딕5" panose="02020600000000000000" pitchFamily="18" charset="-127"/>
              </a:rPr>
              <a:t> </a:t>
            </a:r>
            <a:r>
              <a:rPr lang="ko-KR" altLang="ko-KR" dirty="0"/>
              <a:t/>
            </a:r>
            <a:br>
              <a:rPr lang="ko-KR" altLang="ko-KR" dirty="0"/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214077" y="1600200"/>
            <a:ext cx="682131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1400" dirty="0">
                <a:solidFill>
                  <a:schemeClr val="tx2"/>
                </a:solidFill>
                <a:latin typeface="a영고딕M" panose="02020600000000000000" pitchFamily="18" charset="-127"/>
                <a:ea typeface="a영고딕M" panose="02020600000000000000" pitchFamily="18" charset="-127"/>
              </a:rPr>
              <a:t>1.</a:t>
            </a:r>
            <a:r>
              <a:rPr lang="ko-KR" altLang="ko-KR" sz="1400" dirty="0" err="1">
                <a:solidFill>
                  <a:schemeClr val="tx2"/>
                </a:solidFill>
                <a:latin typeface="a영고딕M" panose="02020600000000000000" pitchFamily="18" charset="-127"/>
                <a:ea typeface="a영고딕M" panose="02020600000000000000" pitchFamily="18" charset="-127"/>
              </a:rPr>
              <a:t>크리에이티브는</a:t>
            </a:r>
            <a:r>
              <a:rPr lang="ko-KR" altLang="ko-KR" sz="1400" dirty="0">
                <a:solidFill>
                  <a:schemeClr val="tx2"/>
                </a:solidFill>
                <a:latin typeface="a영고딕M" panose="02020600000000000000" pitchFamily="18" charset="-127"/>
                <a:ea typeface="a영고딕M" panose="02020600000000000000" pitchFamily="18" charset="-127"/>
              </a:rPr>
              <a:t> 사람이다</a:t>
            </a:r>
            <a:r>
              <a:rPr lang="en-US" altLang="ko-KR" sz="1400" dirty="0" smtClean="0">
                <a:solidFill>
                  <a:schemeClr val="tx2"/>
                </a:solidFill>
                <a:latin typeface="a영고딕M" panose="02020600000000000000" pitchFamily="18" charset="-127"/>
                <a:ea typeface="a영고딕M" panose="02020600000000000000" pitchFamily="18" charset="-127"/>
              </a:rPr>
              <a:t>!</a:t>
            </a:r>
            <a:endParaRPr lang="en-US" altLang="ko-KR" sz="1400" dirty="0">
              <a:solidFill>
                <a:schemeClr val="tx2"/>
              </a:solidFill>
              <a:latin typeface="a영고딕M" panose="02020600000000000000" pitchFamily="18" charset="-127"/>
              <a:ea typeface="a영고딕M" panose="02020600000000000000" pitchFamily="18" charset="-127"/>
            </a:endParaRPr>
          </a:p>
          <a:p>
            <a:pPr marL="0" indent="0">
              <a:buNone/>
            </a:pPr>
            <a:endParaRPr lang="en-US" altLang="ko-KR" sz="1000" dirty="0" smtClean="0"/>
          </a:p>
          <a:p>
            <a:pPr marL="0" indent="0">
              <a:buNone/>
            </a:pPr>
            <a:r>
              <a:rPr lang="ko-KR" altLang="ko-KR" sz="1000" dirty="0" err="1" smtClean="0"/>
              <a:t>하와이커뮤니케이션즈는</a:t>
            </a:r>
            <a:r>
              <a:rPr lang="ko-KR" altLang="ko-KR" sz="1000" dirty="0" smtClean="0"/>
              <a:t> </a:t>
            </a:r>
            <a:r>
              <a:rPr lang="ko-KR" altLang="ko-KR" sz="1000" dirty="0"/>
              <a:t>제일기획 출신의 </a:t>
            </a:r>
            <a:r>
              <a:rPr lang="ko-KR" altLang="ko-KR" sz="1000" dirty="0" err="1" smtClean="0"/>
              <a:t>크리에이티브</a:t>
            </a:r>
            <a:r>
              <a:rPr lang="en-US" altLang="ko-KR" sz="1000" dirty="0" smtClean="0"/>
              <a:t> </a:t>
            </a:r>
            <a:r>
              <a:rPr lang="ko-KR" altLang="ko-KR" sz="1000" dirty="0" smtClean="0"/>
              <a:t>디렉터와 </a:t>
            </a:r>
            <a:r>
              <a:rPr lang="ko-KR" altLang="ko-KR" sz="1000" dirty="0"/>
              <a:t>아트디렉터들이 모인 크리에이티브 </a:t>
            </a:r>
            <a:r>
              <a:rPr lang="ko-KR" altLang="en-US" sz="1000" dirty="0" smtClean="0"/>
              <a:t>브띡</a:t>
            </a:r>
            <a:r>
              <a:rPr lang="ko-KR" altLang="ko-KR" sz="1000" dirty="0" smtClean="0"/>
              <a:t>입니다</a:t>
            </a:r>
            <a:r>
              <a:rPr lang="en-US" altLang="ko-KR" sz="1000" dirty="0"/>
              <a:t>. </a:t>
            </a:r>
            <a:endParaRPr lang="en-US" altLang="ko-KR" sz="1000" dirty="0" smtClean="0"/>
          </a:p>
          <a:p>
            <a:pPr marL="0" indent="0">
              <a:buNone/>
            </a:pPr>
            <a:endParaRPr lang="en-US" altLang="ko-KR" sz="1000" dirty="0" smtClean="0"/>
          </a:p>
          <a:p>
            <a:pPr marL="0" indent="0">
              <a:buNone/>
            </a:pPr>
            <a:r>
              <a:rPr lang="ko-KR" altLang="ko-KR" sz="1000" dirty="0" smtClean="0"/>
              <a:t>앞선 </a:t>
            </a:r>
            <a:r>
              <a:rPr lang="ko-KR" altLang="ko-KR" sz="1000" dirty="0"/>
              <a:t>전략적 마인드와 풍부한 노하우로 </a:t>
            </a:r>
            <a:r>
              <a:rPr lang="en-US" altLang="ko-KR" sz="1000" dirty="0" smtClean="0"/>
              <a:t>“</a:t>
            </a:r>
            <a:r>
              <a:rPr lang="ko-KR" altLang="ko-KR" sz="1000" dirty="0"/>
              <a:t>진정한 </a:t>
            </a:r>
            <a:r>
              <a:rPr lang="ko-KR" altLang="en-US" sz="1000" dirty="0" smtClean="0"/>
              <a:t>크리에이티브</a:t>
            </a:r>
            <a:r>
              <a:rPr lang="en-US" altLang="ko-KR" sz="1000" dirty="0" smtClean="0"/>
              <a:t>”</a:t>
            </a:r>
            <a:r>
              <a:rPr lang="ko-KR" altLang="ko-KR" sz="1000" dirty="0"/>
              <a:t>의 진수를 보여드립니다</a:t>
            </a:r>
            <a:r>
              <a:rPr lang="en-US" altLang="ko-KR" sz="1000" dirty="0"/>
              <a:t>. </a:t>
            </a:r>
            <a:endParaRPr lang="en-US" altLang="ko-KR" sz="1000" dirty="0" smtClean="0"/>
          </a:p>
          <a:p>
            <a:pPr marL="0" indent="0">
              <a:buNone/>
            </a:pPr>
            <a:endParaRPr lang="en-US" altLang="ko-KR" sz="1000" dirty="0" smtClean="0"/>
          </a:p>
          <a:p>
            <a:pPr marL="0" indent="0">
              <a:buNone/>
            </a:pPr>
            <a:r>
              <a:rPr lang="ko-KR" altLang="ko-KR" sz="1000" dirty="0" smtClean="0"/>
              <a:t>또한 </a:t>
            </a:r>
            <a:r>
              <a:rPr lang="ko-KR" altLang="ko-KR" sz="1000" dirty="0"/>
              <a:t>광고제작</a:t>
            </a:r>
            <a:r>
              <a:rPr lang="en-US" altLang="ko-KR" sz="1000" dirty="0"/>
              <a:t> 15</a:t>
            </a:r>
            <a:r>
              <a:rPr lang="ko-KR" altLang="ko-KR" sz="1000" dirty="0"/>
              <a:t>년 이상의 베테랑</a:t>
            </a:r>
            <a:r>
              <a:rPr lang="en-US" altLang="ko-KR" sz="1000" dirty="0"/>
              <a:t> CG</a:t>
            </a:r>
            <a:r>
              <a:rPr lang="ko-KR" altLang="ko-KR" sz="1000" dirty="0"/>
              <a:t>전문가들로 </a:t>
            </a:r>
            <a:r>
              <a:rPr lang="ko-KR" altLang="en-US" sz="1000" dirty="0" smtClean="0"/>
              <a:t>남다른</a:t>
            </a:r>
            <a:r>
              <a:rPr lang="ko-KR" altLang="ko-KR" sz="1000" dirty="0" smtClean="0"/>
              <a:t> </a:t>
            </a:r>
            <a:r>
              <a:rPr lang="ko-KR" altLang="ko-KR" sz="1000" dirty="0"/>
              <a:t>최고의 퀄리티를 인정 받고 있습니다</a:t>
            </a:r>
            <a:r>
              <a:rPr lang="en-US" altLang="ko-KR" sz="1000" dirty="0"/>
              <a:t>.</a:t>
            </a:r>
            <a:endParaRPr lang="ko-KR" altLang="ko-KR" sz="1000" dirty="0"/>
          </a:p>
          <a:p>
            <a:pPr marL="0" indent="0">
              <a:buNone/>
            </a:pPr>
            <a:r>
              <a:rPr lang="en-US" altLang="ko-KR" sz="1200" dirty="0"/>
              <a:t> </a:t>
            </a:r>
            <a:endParaRPr lang="ko-KR" altLang="ko-KR" sz="1200" dirty="0"/>
          </a:p>
          <a:p>
            <a:pPr marL="0" indent="0">
              <a:buNone/>
            </a:pPr>
            <a:r>
              <a:rPr lang="en-US" altLang="ko-KR" sz="1400" dirty="0">
                <a:solidFill>
                  <a:schemeClr val="tx2"/>
                </a:solidFill>
                <a:latin typeface="a영고딕M" panose="02020600000000000000" pitchFamily="18" charset="-127"/>
                <a:ea typeface="a영고딕M" panose="02020600000000000000" pitchFamily="18" charset="-127"/>
              </a:rPr>
              <a:t>2.</a:t>
            </a:r>
            <a:r>
              <a:rPr lang="ko-KR" altLang="ko-KR" sz="1400" dirty="0" err="1">
                <a:solidFill>
                  <a:schemeClr val="tx2"/>
                </a:solidFill>
                <a:latin typeface="a영고딕M" panose="02020600000000000000" pitchFamily="18" charset="-127"/>
                <a:ea typeface="a영고딕M" panose="02020600000000000000" pitchFamily="18" charset="-127"/>
              </a:rPr>
              <a:t>크리에이티브는</a:t>
            </a:r>
            <a:r>
              <a:rPr lang="ko-KR" altLang="ko-KR" sz="1400" dirty="0">
                <a:solidFill>
                  <a:schemeClr val="tx2"/>
                </a:solidFill>
                <a:latin typeface="a영고딕M" panose="02020600000000000000" pitchFamily="18" charset="-127"/>
                <a:ea typeface="a영고딕M" panose="02020600000000000000" pitchFamily="18" charset="-127"/>
              </a:rPr>
              <a:t> 노하우다</a:t>
            </a:r>
            <a:r>
              <a:rPr lang="en-US" altLang="ko-KR" sz="1400" dirty="0">
                <a:solidFill>
                  <a:schemeClr val="tx2"/>
                </a:solidFill>
                <a:latin typeface="a영고딕M" panose="02020600000000000000" pitchFamily="18" charset="-127"/>
                <a:ea typeface="a영고딕M" panose="02020600000000000000" pitchFamily="18" charset="-127"/>
              </a:rPr>
              <a:t>!</a:t>
            </a:r>
            <a:endParaRPr lang="ko-KR" altLang="ko-KR" sz="1400" dirty="0">
              <a:solidFill>
                <a:schemeClr val="tx2"/>
              </a:solidFill>
              <a:latin typeface="a영고딕M" panose="02020600000000000000" pitchFamily="18" charset="-127"/>
              <a:ea typeface="a영고딕M" panose="02020600000000000000" pitchFamily="18" charset="-127"/>
            </a:endParaRPr>
          </a:p>
          <a:p>
            <a:pPr marL="0" indent="0">
              <a:buNone/>
            </a:pPr>
            <a:endParaRPr lang="en-US" altLang="ko-KR" sz="1000" dirty="0" smtClean="0"/>
          </a:p>
          <a:p>
            <a:pPr marL="0" indent="0">
              <a:buNone/>
            </a:pPr>
            <a:r>
              <a:rPr lang="ko-KR" altLang="ko-KR" sz="1000" dirty="0" smtClean="0"/>
              <a:t>저희는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지난</a:t>
            </a:r>
            <a:r>
              <a:rPr lang="ko-KR" altLang="ko-KR" sz="1000" dirty="0" smtClean="0"/>
              <a:t> </a:t>
            </a:r>
            <a:r>
              <a:rPr lang="en-US" altLang="ko-KR" sz="1000" dirty="0" smtClean="0"/>
              <a:t>15</a:t>
            </a:r>
            <a:r>
              <a:rPr lang="ko-KR" altLang="ko-KR" sz="1000" dirty="0"/>
              <a:t>년 간 국내 대기업은</a:t>
            </a:r>
            <a:r>
              <a:rPr lang="en-US" altLang="ko-KR" sz="1000" dirty="0"/>
              <a:t> </a:t>
            </a:r>
            <a:r>
              <a:rPr lang="ko-KR" altLang="ko-KR" sz="1000" dirty="0" smtClean="0"/>
              <a:t>물론 </a:t>
            </a:r>
            <a:r>
              <a:rPr lang="ko-KR" altLang="ko-KR" sz="1000" dirty="0"/>
              <a:t>해외 글로벌 기업의 </a:t>
            </a:r>
            <a:r>
              <a:rPr lang="ko-KR" altLang="ko-KR" sz="1000" dirty="0" smtClean="0"/>
              <a:t>브랜드 </a:t>
            </a:r>
            <a:r>
              <a:rPr lang="ko-KR" altLang="ko-KR" sz="1000" dirty="0"/>
              <a:t>관련 프로젝트들을 성공적으로 수행해 왔습니다</a:t>
            </a:r>
            <a:r>
              <a:rPr lang="en-US" altLang="ko-KR" sz="1000" dirty="0" smtClean="0"/>
              <a:t>.</a:t>
            </a:r>
          </a:p>
          <a:p>
            <a:pPr marL="0" indent="0">
              <a:buNone/>
            </a:pPr>
            <a:endParaRPr lang="en-US" altLang="ko-KR" sz="1000" dirty="0"/>
          </a:p>
          <a:p>
            <a:pPr marL="0" indent="0">
              <a:buNone/>
            </a:pPr>
            <a:r>
              <a:rPr lang="ko-KR" altLang="ko-KR" sz="1000" dirty="0" smtClean="0"/>
              <a:t>이러한 </a:t>
            </a:r>
            <a:r>
              <a:rPr lang="ko-KR" altLang="ko-KR" sz="1000" dirty="0"/>
              <a:t>과정에서 축적된 지식과 풍부한 경험을 바탕으로 </a:t>
            </a:r>
            <a:r>
              <a:rPr lang="ko-KR" altLang="ko-KR" sz="1000" dirty="0" smtClean="0"/>
              <a:t>전문적이고 </a:t>
            </a:r>
            <a:r>
              <a:rPr lang="ko-KR" altLang="ko-KR" sz="1000" dirty="0"/>
              <a:t>독창적인</a:t>
            </a:r>
            <a:r>
              <a:rPr lang="en-US" altLang="ko-KR" sz="1000" dirty="0"/>
              <a:t> </a:t>
            </a:r>
            <a:r>
              <a:rPr lang="ko-KR" altLang="ko-KR" sz="1000" dirty="0" err="1" smtClean="0"/>
              <a:t>크리에이티브와</a:t>
            </a:r>
            <a:r>
              <a:rPr lang="ko-KR" altLang="ko-KR" sz="1000" dirty="0" smtClean="0"/>
              <a:t> </a:t>
            </a:r>
            <a:r>
              <a:rPr lang="ko-KR" altLang="ko-KR" sz="1000" dirty="0"/>
              <a:t>다양한 프로그램을 </a:t>
            </a:r>
            <a:endParaRPr lang="en-US" altLang="ko-KR" sz="1000" dirty="0" smtClean="0"/>
          </a:p>
          <a:p>
            <a:pPr marL="0" indent="0">
              <a:buNone/>
            </a:pPr>
            <a:endParaRPr lang="en-US" altLang="ko-KR" sz="1000" dirty="0"/>
          </a:p>
          <a:p>
            <a:pPr marL="0" indent="0">
              <a:buNone/>
            </a:pPr>
            <a:r>
              <a:rPr lang="ko-KR" altLang="ko-KR" sz="1000" dirty="0" smtClean="0"/>
              <a:t>갖추고 </a:t>
            </a:r>
            <a:r>
              <a:rPr lang="ko-KR" altLang="ko-KR" sz="1000" dirty="0"/>
              <a:t>모든 이슈들에 대한 정확한 해결방안을</a:t>
            </a:r>
            <a:r>
              <a:rPr lang="en-US" altLang="ko-KR" sz="1000" dirty="0"/>
              <a:t> </a:t>
            </a:r>
            <a:r>
              <a:rPr lang="ko-KR" altLang="ko-KR" sz="1000" dirty="0" smtClean="0"/>
              <a:t>제시합니다</a:t>
            </a:r>
            <a:r>
              <a:rPr lang="en-US" altLang="ko-KR" sz="1000" dirty="0"/>
              <a:t>.</a:t>
            </a:r>
            <a:endParaRPr lang="ko-KR" altLang="ko-KR" sz="1000" dirty="0"/>
          </a:p>
          <a:p>
            <a:pPr marL="0" indent="0">
              <a:buNone/>
            </a:pPr>
            <a:r>
              <a:rPr lang="en-US" altLang="ko-KR" sz="1200" dirty="0"/>
              <a:t> </a:t>
            </a:r>
            <a:endParaRPr lang="ko-KR" altLang="ko-KR" sz="1200" dirty="0"/>
          </a:p>
          <a:p>
            <a:pPr marL="0" indent="0">
              <a:buNone/>
            </a:pPr>
            <a:r>
              <a:rPr lang="en-US" altLang="ko-KR" sz="1400" dirty="0">
                <a:solidFill>
                  <a:schemeClr val="tx2"/>
                </a:solidFill>
                <a:latin typeface="a영고딕M" panose="02020600000000000000" pitchFamily="18" charset="-127"/>
                <a:ea typeface="a영고딕M" panose="02020600000000000000" pitchFamily="18" charset="-127"/>
              </a:rPr>
              <a:t>3.</a:t>
            </a:r>
            <a:r>
              <a:rPr lang="ko-KR" altLang="ko-KR" sz="1400" dirty="0" err="1">
                <a:solidFill>
                  <a:schemeClr val="tx2"/>
                </a:solidFill>
                <a:latin typeface="a영고딕M" panose="02020600000000000000" pitchFamily="18" charset="-127"/>
                <a:ea typeface="a영고딕M" panose="02020600000000000000" pitchFamily="18" charset="-127"/>
              </a:rPr>
              <a:t>크리에이티브는</a:t>
            </a:r>
            <a:r>
              <a:rPr lang="ko-KR" altLang="ko-KR" sz="1400" dirty="0">
                <a:solidFill>
                  <a:schemeClr val="tx2"/>
                </a:solidFill>
                <a:latin typeface="a영고딕M" panose="02020600000000000000" pitchFamily="18" charset="-127"/>
                <a:ea typeface="a영고딕M" panose="02020600000000000000" pitchFamily="18" charset="-127"/>
              </a:rPr>
              <a:t> 토털 솔루션이다</a:t>
            </a:r>
            <a:r>
              <a:rPr lang="en-US" altLang="ko-KR" sz="1400" dirty="0">
                <a:solidFill>
                  <a:schemeClr val="tx2"/>
                </a:solidFill>
                <a:latin typeface="a영고딕M" panose="02020600000000000000" pitchFamily="18" charset="-127"/>
                <a:ea typeface="a영고딕M" panose="02020600000000000000" pitchFamily="18" charset="-127"/>
              </a:rPr>
              <a:t>!</a:t>
            </a:r>
            <a:endParaRPr lang="ko-KR" altLang="ko-KR" sz="1400" dirty="0">
              <a:solidFill>
                <a:schemeClr val="tx2"/>
              </a:solidFill>
              <a:latin typeface="a영고딕M" panose="02020600000000000000" pitchFamily="18" charset="-127"/>
              <a:ea typeface="a영고딕M" panose="02020600000000000000" pitchFamily="18" charset="-127"/>
            </a:endParaRPr>
          </a:p>
          <a:p>
            <a:pPr marL="0" indent="0">
              <a:buNone/>
            </a:pPr>
            <a:endParaRPr lang="en-US" altLang="ko-KR" sz="1000" dirty="0" smtClean="0"/>
          </a:p>
          <a:p>
            <a:pPr marL="0" indent="0">
              <a:buNone/>
            </a:pPr>
            <a:r>
              <a:rPr lang="en-US" altLang="ko-KR" sz="1000" dirty="0" smtClean="0"/>
              <a:t>HOWWHY</a:t>
            </a:r>
            <a:r>
              <a:rPr lang="ko-KR" altLang="ko-KR" sz="1000" dirty="0" err="1"/>
              <a:t>커뮤니케이션즈는</a:t>
            </a:r>
            <a:r>
              <a:rPr lang="ko-KR" altLang="ko-KR" sz="1000" dirty="0"/>
              <a:t> 광고제작은 물론 카탈로그</a:t>
            </a:r>
            <a:r>
              <a:rPr lang="en-US" altLang="ko-KR" sz="1000" dirty="0"/>
              <a:t>, </a:t>
            </a:r>
            <a:r>
              <a:rPr lang="ko-KR" altLang="ko-KR" sz="1000" dirty="0" err="1"/>
              <a:t>브로셔</a:t>
            </a:r>
            <a:r>
              <a:rPr lang="en-US" altLang="ko-KR" sz="1000" dirty="0"/>
              <a:t>, </a:t>
            </a:r>
            <a:r>
              <a:rPr lang="ko-KR" altLang="ko-KR" sz="1000" dirty="0" err="1"/>
              <a:t>리플렛</a:t>
            </a:r>
            <a:r>
              <a:rPr lang="en-US" altLang="ko-KR" sz="1000" dirty="0"/>
              <a:t>, BI</a:t>
            </a:r>
            <a:r>
              <a:rPr lang="ko-KR" altLang="ko-KR" sz="1000" dirty="0"/>
              <a:t>등 각종 디자인 제작물까지</a:t>
            </a:r>
            <a:r>
              <a:rPr lang="en-US" altLang="ko-KR" sz="1000" dirty="0"/>
              <a:t>, </a:t>
            </a:r>
            <a:endParaRPr lang="en-US" altLang="ko-KR" sz="1000" dirty="0" smtClean="0"/>
          </a:p>
          <a:p>
            <a:pPr marL="0" indent="0">
              <a:buNone/>
            </a:pPr>
            <a:endParaRPr lang="en-US" altLang="ko-KR" sz="1000" dirty="0" smtClean="0"/>
          </a:p>
          <a:p>
            <a:pPr marL="0" indent="0">
              <a:buNone/>
            </a:pPr>
            <a:r>
              <a:rPr lang="ko-KR" altLang="ko-KR" sz="1000" dirty="0" err="1" smtClean="0"/>
              <a:t>크리에이티브에</a:t>
            </a:r>
            <a:r>
              <a:rPr lang="ko-KR" altLang="ko-KR" sz="1000" dirty="0" smtClean="0"/>
              <a:t> </a:t>
            </a:r>
            <a:r>
              <a:rPr lang="ko-KR" altLang="ko-KR" sz="1000" dirty="0"/>
              <a:t>관련한 전 분야에 걸쳐 야기되는 종합적인 문제에 대해 명쾌한 해답을 제공하고 있습니다</a:t>
            </a:r>
            <a:r>
              <a:rPr lang="en-US" altLang="ko-KR" sz="1000" dirty="0"/>
              <a:t>. </a:t>
            </a:r>
            <a:endParaRPr lang="ko-KR" altLang="ko-KR" sz="1000" dirty="0"/>
          </a:p>
          <a:p>
            <a:pPr marL="0" indent="0">
              <a:buNone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022437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44813" y="714615"/>
            <a:ext cx="3757493" cy="1052712"/>
          </a:xfrm>
        </p:spPr>
        <p:txBody>
          <a:bodyPr>
            <a:normAutofit/>
          </a:bodyPr>
          <a:lstStyle/>
          <a:p>
            <a:pPr algn="l"/>
            <a:r>
              <a:rPr lang="en-US" altLang="ko-KR" sz="3200" dirty="0" err="1" smtClean="0">
                <a:solidFill>
                  <a:schemeClr val="tx2"/>
                </a:solidFill>
                <a:latin typeface="a드림고딕5" panose="02020600000000000000" pitchFamily="18" charset="-127"/>
                <a:ea typeface="a드림고딕5" panose="02020600000000000000" pitchFamily="18" charset="-127"/>
              </a:rPr>
              <a:t>Howwhy</a:t>
            </a:r>
            <a:r>
              <a:rPr lang="en-US" altLang="ko-KR" sz="3200" dirty="0" smtClean="0">
                <a:solidFill>
                  <a:schemeClr val="tx2"/>
                </a:solidFill>
                <a:latin typeface="a드림고딕5" panose="02020600000000000000" pitchFamily="18" charset="-127"/>
                <a:ea typeface="a드림고딕5" panose="02020600000000000000" pitchFamily="18" charset="-127"/>
              </a:rPr>
              <a:t> step…</a:t>
            </a:r>
            <a:endParaRPr lang="ko-KR" altLang="en-US" sz="32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244813" y="1440689"/>
            <a:ext cx="5632396" cy="433001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ko-KR" altLang="ko-KR" dirty="0"/>
          </a:p>
          <a:p>
            <a:pPr marL="0" indent="0">
              <a:buNone/>
            </a:pPr>
            <a:r>
              <a:rPr lang="en-US" altLang="ko-KR" sz="2000" dirty="0" smtClean="0">
                <a:solidFill>
                  <a:schemeClr val="tx2"/>
                </a:solidFill>
                <a:latin typeface="a드림고딕7" panose="02020600000000000000" pitchFamily="18" charset="-127"/>
                <a:ea typeface="a드림고딕7" panose="02020600000000000000" pitchFamily="18" charset="-127"/>
              </a:rPr>
              <a:t>Creative 1 Team </a:t>
            </a:r>
          </a:p>
          <a:p>
            <a:pPr marL="0" indent="0">
              <a:buNone/>
            </a:pPr>
            <a:endParaRPr lang="en-US" altLang="ko-KR" sz="1500" dirty="0" smtClean="0">
              <a:solidFill>
                <a:schemeClr val="tx2"/>
              </a:solidFill>
              <a:latin typeface="a드림고딕7" panose="02020600000000000000" pitchFamily="18" charset="-127"/>
              <a:ea typeface="a드림고딕7" panose="02020600000000000000" pitchFamily="18" charset="-127"/>
            </a:endParaRPr>
          </a:p>
          <a:p>
            <a:pPr marL="0" indent="0">
              <a:buNone/>
            </a:pPr>
            <a:r>
              <a:rPr lang="ko-KR" altLang="en-US" sz="1400" dirty="0" smtClean="0">
                <a:solidFill>
                  <a:schemeClr val="tx2"/>
                </a:solidFill>
                <a:latin typeface="a드림고딕5" panose="02020600000000000000" pitchFamily="18" charset="-127"/>
                <a:ea typeface="a드림고딕5" panose="02020600000000000000" pitchFamily="18" charset="-127"/>
              </a:rPr>
              <a:t>홍석도</a:t>
            </a:r>
            <a:r>
              <a:rPr lang="en-US" altLang="ko-KR" sz="1400" dirty="0" smtClean="0">
                <a:latin typeface="a뉴고딕M" panose="02020600000000000000" pitchFamily="18" charset="-127"/>
                <a:ea typeface="a뉴고딕M" panose="02020600000000000000" pitchFamily="18" charset="-127"/>
              </a:rPr>
              <a:t>  </a:t>
            </a:r>
            <a:r>
              <a:rPr lang="ko-KR" altLang="en-US" sz="1400" dirty="0" err="1" smtClean="0">
                <a:latin typeface="a뉴고딕M" panose="02020600000000000000" pitchFamily="18" charset="-127"/>
                <a:ea typeface="a뉴고딕M" panose="02020600000000000000" pitchFamily="18" charset="-127"/>
              </a:rPr>
              <a:t>크리에이티브</a:t>
            </a:r>
            <a:r>
              <a:rPr lang="ko-KR" altLang="en-US" sz="1400" dirty="0" smtClean="0">
                <a:latin typeface="a뉴고딕M" panose="02020600000000000000" pitchFamily="18" charset="-127"/>
                <a:ea typeface="a뉴고딕M" panose="02020600000000000000" pitchFamily="18" charset="-127"/>
              </a:rPr>
              <a:t> </a:t>
            </a:r>
            <a:r>
              <a:rPr lang="ko-KR" altLang="en-US" sz="1400" dirty="0" err="1" smtClean="0">
                <a:latin typeface="a뉴고딕M" panose="02020600000000000000" pitchFamily="18" charset="-127"/>
                <a:ea typeface="a뉴고딕M" panose="02020600000000000000" pitchFamily="18" charset="-127"/>
              </a:rPr>
              <a:t>디렉터</a:t>
            </a:r>
            <a:r>
              <a:rPr lang="ko-KR" altLang="en-US" sz="1400" dirty="0" smtClean="0">
                <a:latin typeface="a뉴고딕M" panose="02020600000000000000" pitchFamily="18" charset="-127"/>
                <a:ea typeface="a뉴고딕M" panose="02020600000000000000" pitchFamily="18" charset="-127"/>
              </a:rPr>
              <a:t> </a:t>
            </a:r>
            <a:r>
              <a:rPr lang="en-US" altLang="ko-KR" sz="1400" dirty="0" smtClean="0">
                <a:latin typeface="a뉴고딕M" panose="02020600000000000000" pitchFamily="18" charset="-127"/>
                <a:ea typeface="a뉴고딕M" panose="02020600000000000000" pitchFamily="18" charset="-127"/>
              </a:rPr>
              <a:t>(</a:t>
            </a:r>
            <a:r>
              <a:rPr lang="ko-KR" altLang="en-US" sz="1400" dirty="0" smtClean="0">
                <a:latin typeface="a뉴고딕M" panose="02020600000000000000" pitchFamily="18" charset="-127"/>
                <a:ea typeface="a뉴고딕M" panose="02020600000000000000" pitchFamily="18" charset="-127"/>
              </a:rPr>
              <a:t>전 제일기획</a:t>
            </a:r>
            <a:r>
              <a:rPr lang="en-US" altLang="ko-KR" sz="1400" dirty="0" smtClean="0">
                <a:latin typeface="a뉴고딕M" panose="02020600000000000000" pitchFamily="18" charset="-127"/>
                <a:ea typeface="a뉴고딕M" panose="02020600000000000000" pitchFamily="18" charset="-127"/>
              </a:rPr>
              <a:t>)</a:t>
            </a:r>
            <a:r>
              <a:rPr lang="en-US" altLang="ko-KR" sz="1400" dirty="0"/>
              <a:t> </a:t>
            </a:r>
            <a:r>
              <a:rPr lang="en-US" altLang="ko-KR" sz="1400" dirty="0" smtClean="0"/>
              <a:t>Hp.010-4921-0426</a:t>
            </a:r>
          </a:p>
          <a:p>
            <a:pPr marL="0" indent="0">
              <a:buNone/>
            </a:pPr>
            <a:endParaRPr lang="en-US" altLang="ko-KR" sz="1400" dirty="0" smtClean="0">
              <a:solidFill>
                <a:schemeClr val="tx2"/>
              </a:solidFill>
              <a:latin typeface="a드림고딕7" panose="02020600000000000000" pitchFamily="18" charset="-127"/>
              <a:ea typeface="a드림고딕7" panose="02020600000000000000" pitchFamily="18" charset="-127"/>
            </a:endParaRPr>
          </a:p>
          <a:p>
            <a:pPr marL="0" indent="0">
              <a:buNone/>
            </a:pPr>
            <a:r>
              <a:rPr lang="ko-KR" altLang="en-US" sz="1400" dirty="0" smtClean="0">
                <a:solidFill>
                  <a:schemeClr val="tx2"/>
                </a:solidFill>
                <a:latin typeface="a드림고딕5" panose="02020600000000000000" pitchFamily="18" charset="-127"/>
                <a:ea typeface="a드림고딕5" panose="02020600000000000000" pitchFamily="18" charset="-127"/>
              </a:rPr>
              <a:t>신경호</a:t>
            </a:r>
            <a:r>
              <a:rPr lang="ko-KR" altLang="en-US" sz="1400" dirty="0" smtClean="0"/>
              <a:t>   카피라이터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전 제일기획</a:t>
            </a:r>
            <a:r>
              <a:rPr lang="en-US" altLang="ko-KR" sz="1400" dirty="0" smtClean="0"/>
              <a:t>)</a:t>
            </a:r>
          </a:p>
          <a:p>
            <a:pPr marL="0" indent="0">
              <a:buNone/>
            </a:pPr>
            <a:endParaRPr lang="en-US" altLang="ko-KR" sz="1400" dirty="0" smtClean="0">
              <a:solidFill>
                <a:schemeClr val="tx2"/>
              </a:solidFill>
              <a:latin typeface="a드림고딕7" panose="02020600000000000000" pitchFamily="18" charset="-127"/>
              <a:ea typeface="a드림고딕7" panose="02020600000000000000" pitchFamily="18" charset="-127"/>
            </a:endParaRPr>
          </a:p>
          <a:p>
            <a:pPr marL="0" indent="0">
              <a:buNone/>
            </a:pPr>
            <a:r>
              <a:rPr lang="ko-KR" altLang="en-US" sz="1400" dirty="0" smtClean="0">
                <a:solidFill>
                  <a:schemeClr val="tx2"/>
                </a:solidFill>
                <a:latin typeface="a드림고딕5" panose="02020600000000000000" pitchFamily="18" charset="-127"/>
                <a:ea typeface="a드림고딕5" panose="02020600000000000000" pitchFamily="18" charset="-127"/>
              </a:rPr>
              <a:t>신우식</a:t>
            </a:r>
            <a:r>
              <a:rPr lang="ko-KR" altLang="en-US" sz="1400" dirty="0" smtClean="0"/>
              <a:t>   디자이너</a:t>
            </a:r>
            <a:endParaRPr lang="en-US" altLang="ko-KR" sz="1400" dirty="0" smtClean="0"/>
          </a:p>
          <a:p>
            <a:pPr marL="0" indent="0">
              <a:buNone/>
            </a:pPr>
            <a:endParaRPr lang="en-US" altLang="ko-KR" sz="1500" dirty="0"/>
          </a:p>
          <a:p>
            <a:pPr marL="0" indent="0">
              <a:buNone/>
            </a:pPr>
            <a:endParaRPr lang="en-US" altLang="ko-KR" sz="2000" dirty="0" smtClean="0">
              <a:solidFill>
                <a:schemeClr val="tx2"/>
              </a:solidFill>
              <a:latin typeface="a드림고딕7" panose="02020600000000000000" pitchFamily="18" charset="-127"/>
              <a:ea typeface="a드림고딕7" panose="02020600000000000000" pitchFamily="18" charset="-127"/>
            </a:endParaRPr>
          </a:p>
          <a:p>
            <a:pPr marL="0" indent="0">
              <a:buNone/>
            </a:pPr>
            <a:r>
              <a:rPr lang="en-US" altLang="ko-KR" sz="2000" dirty="0" smtClean="0">
                <a:solidFill>
                  <a:schemeClr val="tx2"/>
                </a:solidFill>
                <a:latin typeface="a드림고딕7" panose="02020600000000000000" pitchFamily="18" charset="-127"/>
                <a:ea typeface="a드림고딕7" panose="02020600000000000000" pitchFamily="18" charset="-127"/>
              </a:rPr>
              <a:t>Creative 2 Team</a:t>
            </a:r>
            <a:endParaRPr lang="en-US" altLang="ko-KR" sz="2000" dirty="0">
              <a:solidFill>
                <a:schemeClr val="tx2"/>
              </a:solidFill>
              <a:latin typeface="a드림고딕7" panose="02020600000000000000" pitchFamily="18" charset="-127"/>
              <a:ea typeface="a드림고딕7" panose="02020600000000000000" pitchFamily="18" charset="-127"/>
            </a:endParaRPr>
          </a:p>
          <a:p>
            <a:pPr marL="0" indent="0">
              <a:buNone/>
            </a:pPr>
            <a:endParaRPr lang="en-US" altLang="ko-KR" sz="1500" dirty="0">
              <a:solidFill>
                <a:schemeClr val="tx2"/>
              </a:solidFill>
              <a:latin typeface="a드림고딕7" panose="02020600000000000000" pitchFamily="18" charset="-127"/>
              <a:ea typeface="a드림고딕7" panose="02020600000000000000" pitchFamily="18" charset="-127"/>
            </a:endParaRPr>
          </a:p>
          <a:p>
            <a:pPr marL="0" indent="0">
              <a:buNone/>
            </a:pPr>
            <a:r>
              <a:rPr lang="ko-KR" altLang="en-US" sz="1400" dirty="0" smtClean="0">
                <a:solidFill>
                  <a:schemeClr val="tx2"/>
                </a:solidFill>
                <a:latin typeface="a드림고딕5" panose="02020600000000000000" pitchFamily="18" charset="-127"/>
                <a:ea typeface="a드림고딕5" panose="02020600000000000000" pitchFamily="18" charset="-127"/>
              </a:rPr>
              <a:t>이재곤</a:t>
            </a:r>
            <a:r>
              <a:rPr lang="en-US" altLang="ko-KR" sz="1400" dirty="0" smtClean="0">
                <a:latin typeface="a뉴고딕M" panose="02020600000000000000" pitchFamily="18" charset="-127"/>
                <a:ea typeface="a뉴고딕M" panose="02020600000000000000" pitchFamily="18" charset="-127"/>
              </a:rPr>
              <a:t>  </a:t>
            </a:r>
            <a:r>
              <a:rPr lang="ko-KR" altLang="en-US" sz="1400" dirty="0" smtClean="0">
                <a:latin typeface="a뉴고딕M" panose="02020600000000000000" pitchFamily="18" charset="-127"/>
                <a:ea typeface="a뉴고딕M" panose="02020600000000000000" pitchFamily="18" charset="-127"/>
              </a:rPr>
              <a:t>아트 </a:t>
            </a:r>
            <a:r>
              <a:rPr lang="ko-KR" altLang="en-US" sz="1400" dirty="0" err="1">
                <a:latin typeface="a뉴고딕M" panose="02020600000000000000" pitchFamily="18" charset="-127"/>
                <a:ea typeface="a뉴고딕M" panose="02020600000000000000" pitchFamily="18" charset="-127"/>
              </a:rPr>
              <a:t>디렉터</a:t>
            </a:r>
            <a:r>
              <a:rPr lang="ko-KR" altLang="en-US" sz="1400" dirty="0">
                <a:latin typeface="a뉴고딕M" panose="02020600000000000000" pitchFamily="18" charset="-127"/>
                <a:ea typeface="a뉴고딕M" panose="02020600000000000000" pitchFamily="18" charset="-127"/>
              </a:rPr>
              <a:t> </a:t>
            </a:r>
            <a:r>
              <a:rPr lang="en-US" altLang="ko-KR" sz="1400" dirty="0">
                <a:latin typeface="a뉴고딕M" panose="02020600000000000000" pitchFamily="18" charset="-127"/>
                <a:ea typeface="a뉴고딕M" panose="02020600000000000000" pitchFamily="18" charset="-127"/>
              </a:rPr>
              <a:t>(</a:t>
            </a:r>
            <a:r>
              <a:rPr lang="ko-KR" altLang="en-US" sz="1400" dirty="0">
                <a:latin typeface="a뉴고딕M" panose="02020600000000000000" pitchFamily="18" charset="-127"/>
                <a:ea typeface="a뉴고딕M" panose="02020600000000000000" pitchFamily="18" charset="-127"/>
              </a:rPr>
              <a:t>전 제일기획</a:t>
            </a:r>
            <a:r>
              <a:rPr lang="en-US" altLang="ko-KR" sz="1400" dirty="0">
                <a:latin typeface="a뉴고딕M" panose="02020600000000000000" pitchFamily="18" charset="-127"/>
                <a:ea typeface="a뉴고딕M" panose="02020600000000000000" pitchFamily="18" charset="-127"/>
              </a:rPr>
              <a:t>)</a:t>
            </a:r>
            <a:r>
              <a:rPr lang="en-US" altLang="ko-KR" sz="1400" dirty="0"/>
              <a:t> </a:t>
            </a:r>
          </a:p>
          <a:p>
            <a:pPr marL="0" indent="0">
              <a:buNone/>
            </a:pPr>
            <a:endParaRPr lang="en-US" altLang="ko-KR" sz="1400" dirty="0">
              <a:solidFill>
                <a:schemeClr val="tx2"/>
              </a:solidFill>
              <a:latin typeface="a드림고딕7" panose="02020600000000000000" pitchFamily="18" charset="-127"/>
              <a:ea typeface="a드림고딕7" panose="02020600000000000000" pitchFamily="18" charset="-127"/>
            </a:endParaRPr>
          </a:p>
          <a:p>
            <a:pPr marL="0" indent="0">
              <a:buNone/>
            </a:pPr>
            <a:r>
              <a:rPr lang="ko-KR" altLang="en-US" sz="1400" dirty="0" smtClean="0">
                <a:solidFill>
                  <a:schemeClr val="tx2"/>
                </a:solidFill>
                <a:latin typeface="a드림고딕5" panose="02020600000000000000" pitchFamily="18" charset="-127"/>
                <a:ea typeface="a드림고딕5" panose="02020600000000000000" pitchFamily="18" charset="-127"/>
              </a:rPr>
              <a:t>홍윤지</a:t>
            </a:r>
            <a:r>
              <a:rPr lang="ko-KR" altLang="en-US" sz="1400" dirty="0" smtClean="0"/>
              <a:t>   아트디렉터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전 금강오길비</a:t>
            </a:r>
            <a:r>
              <a:rPr lang="en-US" altLang="ko-KR" sz="1400" dirty="0" smtClean="0"/>
              <a:t>)</a:t>
            </a:r>
            <a:endParaRPr lang="en-US" altLang="ko-KR" sz="1400" dirty="0"/>
          </a:p>
          <a:p>
            <a:pPr marL="0" indent="0">
              <a:buNone/>
            </a:pPr>
            <a:endParaRPr lang="en-US" altLang="ko-KR" sz="1400" dirty="0">
              <a:solidFill>
                <a:schemeClr val="tx2"/>
              </a:solidFill>
              <a:latin typeface="a드림고딕7" panose="02020600000000000000" pitchFamily="18" charset="-127"/>
              <a:ea typeface="a드림고딕7" panose="02020600000000000000" pitchFamily="18" charset="-127"/>
            </a:endParaRPr>
          </a:p>
          <a:p>
            <a:pPr marL="0" indent="0">
              <a:buNone/>
            </a:pPr>
            <a:r>
              <a:rPr lang="ko-KR" altLang="en-US" sz="1400" dirty="0" smtClean="0">
                <a:solidFill>
                  <a:schemeClr val="tx2"/>
                </a:solidFill>
                <a:latin typeface="a드림고딕5" panose="02020600000000000000" pitchFamily="18" charset="-127"/>
                <a:ea typeface="a드림고딕5" panose="02020600000000000000" pitchFamily="18" charset="-127"/>
              </a:rPr>
              <a:t>조재훈</a:t>
            </a:r>
            <a:r>
              <a:rPr lang="ko-KR" altLang="en-US" sz="1400" dirty="0" smtClean="0"/>
              <a:t>   디자이너</a:t>
            </a:r>
            <a:endParaRPr lang="ko-KR" altLang="ko-KR" sz="1400" dirty="0"/>
          </a:p>
          <a:p>
            <a:pPr marL="0" indent="0">
              <a:buNone/>
            </a:pPr>
            <a:endParaRPr lang="en-US" altLang="ko-KR" sz="1500" dirty="0" smtClean="0"/>
          </a:p>
          <a:p>
            <a:pPr marL="0" indent="0">
              <a:buNone/>
            </a:pPr>
            <a:endParaRPr lang="ko-KR" altLang="ko-KR" sz="1500" dirty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342881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4426"/>
            <a:ext cx="9144000" cy="646885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99038" y="5605617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err="1"/>
              <a:t>Osstem</a:t>
            </a:r>
            <a:r>
              <a:rPr lang="en-US" altLang="ko-KR" sz="900" dirty="0"/>
              <a:t> Meeting</a:t>
            </a:r>
            <a:r>
              <a:rPr lang="ko-KR" altLang="en-US" sz="900" dirty="0"/>
              <a:t> 서울 </a:t>
            </a:r>
            <a:r>
              <a:rPr lang="en-US" altLang="ko-KR" sz="900" dirty="0"/>
              <a:t>(</a:t>
            </a:r>
            <a:r>
              <a:rPr lang="en-US" altLang="ko-KR" sz="900" dirty="0" smtClean="0"/>
              <a:t>2022)</a:t>
            </a:r>
            <a:endParaRPr lang="en-US" altLang="ko-KR" sz="900" dirty="0"/>
          </a:p>
        </p:txBody>
      </p:sp>
      <p:sp>
        <p:nvSpPr>
          <p:cNvPr id="10" name="TextBox 9"/>
          <p:cNvSpPr txBox="1"/>
          <p:nvPr/>
        </p:nvSpPr>
        <p:spPr>
          <a:xfrm>
            <a:off x="5379733" y="5600120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KS System (</a:t>
            </a:r>
            <a:r>
              <a:rPr lang="en-US" altLang="ko-KR" sz="900" dirty="0"/>
              <a:t>2022)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-332619" y="651328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476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9329"/>
            <a:ext cx="9144000" cy="646885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99038" y="5590431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One jet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>LCD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>(2022)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79733" y="5584934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err="1" smtClean="0"/>
              <a:t>Slowjec</a:t>
            </a:r>
            <a:r>
              <a:rPr lang="en-US" altLang="ko-KR" sz="900" dirty="0" smtClean="0"/>
              <a:t> plus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>(</a:t>
            </a:r>
            <a:r>
              <a:rPr lang="en-US" altLang="ko-KR" sz="900" dirty="0"/>
              <a:t>2022)</a:t>
            </a:r>
          </a:p>
        </p:txBody>
      </p:sp>
    </p:spTree>
    <p:extLst>
      <p:ext uri="{BB962C8B-B14F-4D97-AF65-F5344CB8AC3E}">
        <p14:creationId xmlns:p14="http://schemas.microsoft.com/office/powerpoint/2010/main" val="1580604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336"/>
            <a:ext cx="9144000" cy="64688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11134" y="5572291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Cool Gargle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>(</a:t>
            </a:r>
            <a:r>
              <a:rPr lang="en-US" altLang="ko-KR" sz="900" dirty="0"/>
              <a:t>2022</a:t>
            </a:r>
            <a:r>
              <a:rPr lang="en-US" altLang="ko-KR" sz="900" dirty="0" smtClean="0"/>
              <a:t>)</a:t>
            </a:r>
            <a:endParaRPr lang="en-US" altLang="ko-KR" sz="900" dirty="0"/>
          </a:p>
        </p:txBody>
      </p:sp>
      <p:sp>
        <p:nvSpPr>
          <p:cNvPr id="6" name="TextBox 5"/>
          <p:cNvSpPr txBox="1"/>
          <p:nvPr/>
        </p:nvSpPr>
        <p:spPr>
          <a:xfrm>
            <a:off x="5379582" y="5572291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Magic Align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>(</a:t>
            </a:r>
            <a:r>
              <a:rPr lang="en-US" altLang="ko-KR" sz="900" dirty="0"/>
              <a:t>2022</a:t>
            </a:r>
            <a:r>
              <a:rPr lang="en-US" altLang="ko-KR" sz="900" dirty="0" smtClean="0"/>
              <a:t>)</a:t>
            </a:r>
            <a:endParaRPr lang="en-US" altLang="ko-KR" sz="900" dirty="0"/>
          </a:p>
        </p:txBody>
      </p:sp>
    </p:spTree>
    <p:extLst>
      <p:ext uri="{BB962C8B-B14F-4D97-AF65-F5344CB8AC3E}">
        <p14:creationId xmlns:p14="http://schemas.microsoft.com/office/powerpoint/2010/main" val="5480666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1429"/>
            <a:ext cx="9144000" cy="646885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26039" y="5590435"/>
            <a:ext cx="2656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SOI</a:t>
            </a:r>
            <a:r>
              <a:rPr lang="ko-KR" altLang="en-US" sz="900" dirty="0" smtClean="0"/>
              <a:t> </a:t>
            </a:r>
            <a:r>
              <a:rPr lang="en-US" altLang="ko-KR" sz="900" dirty="0"/>
              <a:t>(2022)</a:t>
            </a:r>
          </a:p>
          <a:p>
            <a:pPr algn="r"/>
            <a:endParaRPr lang="en-US" altLang="ko-KR" sz="900" dirty="0"/>
          </a:p>
        </p:txBody>
      </p:sp>
      <p:sp>
        <p:nvSpPr>
          <p:cNvPr id="5" name="TextBox 4"/>
          <p:cNvSpPr txBox="1"/>
          <p:nvPr/>
        </p:nvSpPr>
        <p:spPr>
          <a:xfrm>
            <a:off x="5379582" y="5590435"/>
            <a:ext cx="2656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One Guide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>(</a:t>
            </a:r>
            <a:r>
              <a:rPr lang="en-US" altLang="ko-KR" sz="900" dirty="0"/>
              <a:t>2022)</a:t>
            </a:r>
          </a:p>
          <a:p>
            <a:pPr algn="r"/>
            <a:endParaRPr lang="en-US" altLang="ko-KR" sz="900" dirty="0"/>
          </a:p>
        </p:txBody>
      </p:sp>
    </p:spTree>
    <p:extLst>
      <p:ext uri="{BB962C8B-B14F-4D97-AF65-F5344CB8AC3E}">
        <p14:creationId xmlns:p14="http://schemas.microsoft.com/office/powerpoint/2010/main" val="2675624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9575"/>
            <a:ext cx="9144000" cy="64688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58630" y="5777400"/>
            <a:ext cx="2656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K5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>(</a:t>
            </a:r>
            <a:r>
              <a:rPr lang="en-US" altLang="ko-KR" sz="900" dirty="0"/>
              <a:t>2022)</a:t>
            </a:r>
          </a:p>
          <a:p>
            <a:pPr algn="r"/>
            <a:endParaRPr lang="en-US" altLang="ko-KR" sz="900" dirty="0"/>
          </a:p>
        </p:txBody>
      </p:sp>
    </p:spTree>
    <p:extLst>
      <p:ext uri="{BB962C8B-B14F-4D97-AF65-F5344CB8AC3E}">
        <p14:creationId xmlns:p14="http://schemas.microsoft.com/office/powerpoint/2010/main" val="30103475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5619"/>
            <a:ext cx="9144000" cy="646885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258630" y="5809171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K5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>(</a:t>
            </a:r>
            <a:r>
              <a:rPr lang="en-US" altLang="ko-KR" sz="900" dirty="0"/>
              <a:t>2022)</a:t>
            </a:r>
          </a:p>
        </p:txBody>
      </p:sp>
    </p:spTree>
    <p:extLst>
      <p:ext uri="{BB962C8B-B14F-4D97-AF65-F5344CB8AC3E}">
        <p14:creationId xmlns:p14="http://schemas.microsoft.com/office/powerpoint/2010/main" val="34347953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3531"/>
            <a:ext cx="9144000" cy="646885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26038" y="5596483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TS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>(</a:t>
            </a:r>
            <a:r>
              <a:rPr lang="en-US" altLang="ko-KR" sz="900" dirty="0"/>
              <a:t>2022</a:t>
            </a:r>
            <a:r>
              <a:rPr lang="en-US" altLang="ko-KR" sz="900" dirty="0" smtClean="0"/>
              <a:t>)</a:t>
            </a:r>
            <a:endParaRPr lang="en-US" altLang="ko-KR" sz="900" dirty="0"/>
          </a:p>
        </p:txBody>
      </p:sp>
      <p:sp>
        <p:nvSpPr>
          <p:cNvPr id="5" name="TextBox 4"/>
          <p:cNvSpPr txBox="1"/>
          <p:nvPr/>
        </p:nvSpPr>
        <p:spPr>
          <a:xfrm>
            <a:off x="5379574" y="5590435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Pre-milled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>(2022)</a:t>
            </a:r>
            <a:endParaRPr lang="en-US" altLang="ko-KR" sz="900" dirty="0"/>
          </a:p>
        </p:txBody>
      </p:sp>
    </p:spTree>
    <p:extLst>
      <p:ext uri="{BB962C8B-B14F-4D97-AF65-F5344CB8AC3E}">
        <p14:creationId xmlns:p14="http://schemas.microsoft.com/office/powerpoint/2010/main" val="11301336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485"/>
            <a:ext cx="9144000" cy="646885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26038" y="5590435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err="1" smtClean="0"/>
              <a:t>Estar</a:t>
            </a:r>
            <a:r>
              <a:rPr lang="en-US" altLang="ko-KR" sz="900" dirty="0" smtClean="0"/>
              <a:t>-ZHT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>(</a:t>
            </a:r>
            <a:r>
              <a:rPr lang="en-US" altLang="ko-KR" sz="900" dirty="0"/>
              <a:t>2022</a:t>
            </a:r>
            <a:r>
              <a:rPr lang="en-US" altLang="ko-KR" sz="900" dirty="0" smtClean="0"/>
              <a:t>)</a:t>
            </a:r>
            <a:endParaRPr lang="en-US" altLang="ko-KR" sz="900" dirty="0"/>
          </a:p>
        </p:txBody>
      </p:sp>
      <p:sp>
        <p:nvSpPr>
          <p:cNvPr id="5" name="TextBox 4"/>
          <p:cNvSpPr txBox="1"/>
          <p:nvPr/>
        </p:nvSpPr>
        <p:spPr>
          <a:xfrm>
            <a:off x="5379574" y="5584387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err="1"/>
              <a:t>Estar</a:t>
            </a:r>
            <a:r>
              <a:rPr lang="en-US" altLang="ko-KR" sz="900" dirty="0"/>
              <a:t>-</a:t>
            </a:r>
            <a:r>
              <a:rPr lang="en-US" altLang="ko-KR" sz="900" dirty="0" smtClean="0"/>
              <a:t>ZST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>(</a:t>
            </a:r>
            <a:r>
              <a:rPr lang="en-US" altLang="ko-KR" sz="900" dirty="0"/>
              <a:t>2022</a:t>
            </a:r>
            <a:r>
              <a:rPr lang="en-US" altLang="ko-KR" sz="900" dirty="0" smtClean="0"/>
              <a:t>)</a:t>
            </a:r>
            <a:endParaRPr lang="en-US" altLang="ko-KR" sz="900" dirty="0"/>
          </a:p>
        </p:txBody>
      </p:sp>
    </p:spTree>
    <p:extLst>
      <p:ext uri="{BB962C8B-B14F-4D97-AF65-F5344CB8AC3E}">
        <p14:creationId xmlns:p14="http://schemas.microsoft.com/office/powerpoint/2010/main" val="8957183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479"/>
            <a:ext cx="9144000" cy="64688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64662" y="5771875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err="1" smtClean="0"/>
              <a:t>Osstem</a:t>
            </a:r>
            <a:r>
              <a:rPr lang="en-US" altLang="ko-KR" sz="900" dirty="0" smtClean="0"/>
              <a:t> Meeting</a:t>
            </a:r>
            <a:r>
              <a:rPr lang="ko-KR" altLang="en-US" sz="900" dirty="0" smtClean="0"/>
              <a:t> 서울 </a:t>
            </a:r>
            <a:r>
              <a:rPr lang="en-US" altLang="ko-KR" sz="900" dirty="0" smtClean="0"/>
              <a:t>(2020)</a:t>
            </a:r>
            <a:endParaRPr lang="en-US" altLang="ko-KR" sz="900" dirty="0"/>
          </a:p>
        </p:txBody>
      </p:sp>
    </p:spTree>
    <p:extLst>
      <p:ext uri="{BB962C8B-B14F-4D97-AF65-F5344CB8AC3E}">
        <p14:creationId xmlns:p14="http://schemas.microsoft.com/office/powerpoint/2010/main" val="8748609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9571"/>
            <a:ext cx="9144000" cy="64688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64662" y="5783971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900" dirty="0" smtClean="0"/>
              <a:t>오스템 인테리어 </a:t>
            </a:r>
            <a:r>
              <a:rPr lang="en-US" altLang="ko-KR" sz="900" dirty="0" smtClean="0"/>
              <a:t>(</a:t>
            </a:r>
            <a:r>
              <a:rPr lang="en-US" altLang="ko-KR" sz="900" dirty="0"/>
              <a:t>2020)</a:t>
            </a:r>
          </a:p>
        </p:txBody>
      </p:sp>
    </p:spTree>
    <p:extLst>
      <p:ext uri="{BB962C8B-B14F-4D97-AF65-F5344CB8AC3E}">
        <p14:creationId xmlns:p14="http://schemas.microsoft.com/office/powerpoint/2010/main" val="21614697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3527"/>
            <a:ext cx="9144000" cy="646885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26038" y="5590435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BEACON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>(2021)</a:t>
            </a:r>
            <a:endParaRPr lang="en-US" altLang="ko-KR" sz="900" dirty="0"/>
          </a:p>
        </p:txBody>
      </p:sp>
      <p:sp>
        <p:nvSpPr>
          <p:cNvPr id="5" name="TextBox 4"/>
          <p:cNvSpPr txBox="1"/>
          <p:nvPr/>
        </p:nvSpPr>
        <p:spPr>
          <a:xfrm>
            <a:off x="5379574" y="5584387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IO-10/IO-20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>(2021)</a:t>
            </a:r>
            <a:endParaRPr lang="en-US" altLang="ko-KR" sz="900" dirty="0"/>
          </a:p>
        </p:txBody>
      </p:sp>
    </p:spTree>
    <p:extLst>
      <p:ext uri="{BB962C8B-B14F-4D97-AF65-F5344CB8AC3E}">
        <p14:creationId xmlns:p14="http://schemas.microsoft.com/office/powerpoint/2010/main" val="22059575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1831"/>
            <a:ext cx="9144000" cy="646885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67124" y="5769604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DENALL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>(2020</a:t>
            </a:r>
            <a:r>
              <a:rPr lang="en-US" altLang="ko-KR" sz="9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807329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3530"/>
            <a:ext cx="9144000" cy="646885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26038" y="5590435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err="1"/>
              <a:t>Osstem</a:t>
            </a:r>
            <a:r>
              <a:rPr lang="en-US" altLang="ko-KR" sz="900" dirty="0"/>
              <a:t> </a:t>
            </a:r>
            <a:r>
              <a:rPr lang="en-US" altLang="ko-KR" sz="900" dirty="0" smtClean="0"/>
              <a:t>Meeting</a:t>
            </a:r>
            <a:r>
              <a:rPr lang="ko-KR" altLang="en-US" sz="900" dirty="0" smtClean="0"/>
              <a:t>이스탄불 </a:t>
            </a:r>
            <a:r>
              <a:rPr lang="en-US" altLang="ko-KR" sz="900" dirty="0" smtClean="0"/>
              <a:t>(</a:t>
            </a:r>
            <a:r>
              <a:rPr lang="en-US" altLang="ko-KR" sz="900" dirty="0"/>
              <a:t>2020)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79574" y="5584387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Digital Dentistry Contest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>(</a:t>
            </a:r>
            <a:r>
              <a:rPr lang="en-US" altLang="ko-KR" sz="900" dirty="0"/>
              <a:t>2020)</a:t>
            </a:r>
          </a:p>
        </p:txBody>
      </p:sp>
    </p:spTree>
    <p:extLst>
      <p:ext uri="{BB962C8B-B14F-4D97-AF65-F5344CB8AC3E}">
        <p14:creationId xmlns:p14="http://schemas.microsoft.com/office/powerpoint/2010/main" val="40030362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481"/>
            <a:ext cx="9144000" cy="646885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26038" y="5590435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/>
              <a:t> </a:t>
            </a:r>
            <a:r>
              <a:rPr lang="ko-KR" altLang="en-US" sz="900" dirty="0" smtClean="0"/>
              <a:t>리도카겔</a:t>
            </a:r>
            <a:r>
              <a:rPr lang="en-US" altLang="ko-KR" sz="900" dirty="0" smtClean="0"/>
              <a:t>/</a:t>
            </a:r>
            <a:r>
              <a:rPr lang="ko-KR" altLang="en-US" sz="900" dirty="0" smtClean="0"/>
              <a:t>리도카글 </a:t>
            </a:r>
            <a:r>
              <a:rPr lang="en-US" altLang="ko-KR" sz="900" dirty="0" smtClean="0"/>
              <a:t>(</a:t>
            </a:r>
            <a:r>
              <a:rPr lang="en-US" altLang="ko-KR" sz="900" dirty="0"/>
              <a:t>2020)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79574" y="5584387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900" dirty="0" smtClean="0"/>
              <a:t>제로미아액 </a:t>
            </a:r>
            <a:r>
              <a:rPr lang="en-US" altLang="ko-KR" sz="900" dirty="0" smtClean="0"/>
              <a:t>(</a:t>
            </a:r>
            <a:r>
              <a:rPr lang="en-US" altLang="ko-KR" sz="900" dirty="0"/>
              <a:t>2020)</a:t>
            </a:r>
          </a:p>
        </p:txBody>
      </p:sp>
    </p:spTree>
    <p:extLst>
      <p:ext uri="{BB962C8B-B14F-4D97-AF65-F5344CB8AC3E}">
        <p14:creationId xmlns:p14="http://schemas.microsoft.com/office/powerpoint/2010/main" val="34767320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434"/>
            <a:ext cx="9144000" cy="646885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26038" y="5590435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err="1"/>
              <a:t>Osstem</a:t>
            </a:r>
            <a:r>
              <a:rPr lang="en-US" altLang="ko-KR" sz="900" dirty="0"/>
              <a:t> </a:t>
            </a:r>
            <a:r>
              <a:rPr lang="en-US" altLang="ko-KR" sz="900" dirty="0" smtClean="0"/>
              <a:t>Meeting</a:t>
            </a:r>
            <a:r>
              <a:rPr lang="en-US" altLang="ko-KR" sz="900" dirty="0"/>
              <a:t> </a:t>
            </a:r>
            <a:r>
              <a:rPr lang="ko-KR" altLang="en-US" sz="900" dirty="0" smtClean="0"/>
              <a:t>도쿄 </a:t>
            </a:r>
            <a:r>
              <a:rPr lang="en-US" altLang="ko-KR" sz="900" dirty="0" smtClean="0"/>
              <a:t>(2019)</a:t>
            </a:r>
            <a:endParaRPr lang="en-US" altLang="ko-KR" sz="900" dirty="0"/>
          </a:p>
        </p:txBody>
      </p:sp>
      <p:sp>
        <p:nvSpPr>
          <p:cNvPr id="5" name="TextBox 4"/>
          <p:cNvSpPr txBox="1"/>
          <p:nvPr/>
        </p:nvSpPr>
        <p:spPr>
          <a:xfrm>
            <a:off x="5379574" y="5584387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DENALL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>(2020</a:t>
            </a:r>
            <a:r>
              <a:rPr lang="en-US" altLang="ko-KR" sz="9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984216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215"/>
            <a:ext cx="9144000" cy="646885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35110" y="5616895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err="1" smtClean="0"/>
              <a:t>ToothCoat</a:t>
            </a:r>
            <a:r>
              <a:rPr lang="en-US" altLang="ko-KR" sz="900" dirty="0" smtClean="0"/>
              <a:t> (2019)</a:t>
            </a:r>
            <a:endParaRPr lang="en-US" altLang="ko-KR" sz="900" dirty="0"/>
          </a:p>
        </p:txBody>
      </p:sp>
      <p:sp>
        <p:nvSpPr>
          <p:cNvPr id="4" name="TextBox 3"/>
          <p:cNvSpPr txBox="1"/>
          <p:nvPr/>
        </p:nvSpPr>
        <p:spPr>
          <a:xfrm>
            <a:off x="5379574" y="5610847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err="1" smtClean="0"/>
              <a:t>KaVo</a:t>
            </a:r>
            <a:r>
              <a:rPr lang="en-US" altLang="ko-KR" sz="900" dirty="0" smtClean="0"/>
              <a:t> </a:t>
            </a:r>
            <a:r>
              <a:rPr lang="en-US" altLang="ko-KR" sz="900" dirty="0" err="1" smtClean="0"/>
              <a:t>Srpay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>(2019)</a:t>
            </a:r>
            <a:endParaRPr lang="en-US" altLang="ko-KR" sz="900" dirty="0"/>
          </a:p>
        </p:txBody>
      </p:sp>
    </p:spTree>
    <p:extLst>
      <p:ext uri="{BB962C8B-B14F-4D97-AF65-F5344CB8AC3E}">
        <p14:creationId xmlns:p14="http://schemas.microsoft.com/office/powerpoint/2010/main" val="42905174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480"/>
            <a:ext cx="9144000" cy="646885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29270" y="5590435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Pre-milled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>(2019)</a:t>
            </a:r>
            <a:endParaRPr lang="en-US" altLang="ko-KR" sz="900" dirty="0"/>
          </a:p>
        </p:txBody>
      </p:sp>
      <p:sp>
        <p:nvSpPr>
          <p:cNvPr id="5" name="TextBox 4"/>
          <p:cNvSpPr txBox="1"/>
          <p:nvPr/>
        </p:nvSpPr>
        <p:spPr>
          <a:xfrm>
            <a:off x="5379574" y="5584387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VUSSEN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>(2019)</a:t>
            </a:r>
            <a:endParaRPr lang="en-US" altLang="ko-KR" sz="900" dirty="0"/>
          </a:p>
        </p:txBody>
      </p:sp>
    </p:spTree>
    <p:extLst>
      <p:ext uri="{BB962C8B-B14F-4D97-AF65-F5344CB8AC3E}">
        <p14:creationId xmlns:p14="http://schemas.microsoft.com/office/powerpoint/2010/main" val="13883584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452"/>
            <a:ext cx="9144000" cy="64688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78861" y="5585956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900" dirty="0" smtClean="0"/>
              <a:t>와이드칼라광고 </a:t>
            </a:r>
            <a:r>
              <a:rPr lang="en-US" altLang="ko-KR" sz="900" dirty="0" smtClean="0"/>
              <a:t>(2019)</a:t>
            </a:r>
            <a:endParaRPr lang="en-US" altLang="ko-KR" sz="900" dirty="0"/>
          </a:p>
        </p:txBody>
      </p:sp>
      <p:sp>
        <p:nvSpPr>
          <p:cNvPr id="8" name="TextBox 7"/>
          <p:cNvSpPr txBox="1"/>
          <p:nvPr/>
        </p:nvSpPr>
        <p:spPr>
          <a:xfrm>
            <a:off x="5378371" y="5590435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err="1"/>
              <a:t>Osstem</a:t>
            </a:r>
            <a:r>
              <a:rPr lang="en-US" altLang="ko-KR" sz="900" dirty="0"/>
              <a:t> </a:t>
            </a:r>
            <a:r>
              <a:rPr lang="en-US" altLang="ko-KR" sz="900" dirty="0" smtClean="0"/>
              <a:t>Meeting</a:t>
            </a:r>
            <a:r>
              <a:rPr lang="en-US" altLang="ko-KR" sz="900" dirty="0"/>
              <a:t> </a:t>
            </a:r>
            <a:r>
              <a:rPr lang="ko-KR" altLang="en-US" sz="900" dirty="0" smtClean="0"/>
              <a:t>모스크</a:t>
            </a:r>
            <a:r>
              <a:rPr lang="ko-KR" altLang="en-US" sz="900" dirty="0" smtClean="0"/>
              <a:t>바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>(</a:t>
            </a:r>
            <a:r>
              <a:rPr lang="en-US" altLang="ko-KR" sz="900" dirty="0" smtClean="0"/>
              <a:t>2018)</a:t>
            </a:r>
            <a:endParaRPr lang="en-US" altLang="ko-KR" sz="900" dirty="0"/>
          </a:p>
        </p:txBody>
      </p:sp>
      <p:sp>
        <p:nvSpPr>
          <p:cNvPr id="4" name="TextBox 3"/>
          <p:cNvSpPr txBox="1"/>
          <p:nvPr/>
        </p:nvSpPr>
        <p:spPr>
          <a:xfrm>
            <a:off x="9561286" y="5981095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6597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639"/>
            <a:ext cx="9144000" cy="646885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28495" y="5586088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err="1"/>
              <a:t>Osstem</a:t>
            </a:r>
            <a:r>
              <a:rPr lang="en-US" altLang="ko-KR" sz="900" dirty="0"/>
              <a:t> Meeting</a:t>
            </a:r>
            <a:r>
              <a:rPr lang="ko-KR" altLang="en-US" sz="900" dirty="0"/>
              <a:t> 서울 </a:t>
            </a:r>
            <a:r>
              <a:rPr lang="en-US" altLang="ko-KR" sz="900" dirty="0" smtClean="0"/>
              <a:t>(2018)</a:t>
            </a:r>
            <a:endParaRPr lang="en-US" altLang="ko-KR" sz="900" dirty="0"/>
          </a:p>
        </p:txBody>
      </p:sp>
      <p:sp>
        <p:nvSpPr>
          <p:cNvPr id="4" name="TextBox 3"/>
          <p:cNvSpPr txBox="1"/>
          <p:nvPr/>
        </p:nvSpPr>
        <p:spPr>
          <a:xfrm>
            <a:off x="5379574" y="5586655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900" dirty="0" smtClean="0"/>
              <a:t>신입사원모집 포스 </a:t>
            </a:r>
            <a:r>
              <a:rPr lang="en-US" altLang="ko-KR" sz="900" dirty="0" smtClean="0"/>
              <a:t>(2018)</a:t>
            </a:r>
            <a:endParaRPr lang="en-US" altLang="ko-KR" sz="900" dirty="0"/>
          </a:p>
        </p:txBody>
      </p:sp>
    </p:spTree>
    <p:extLst>
      <p:ext uri="{BB962C8B-B14F-4D97-AF65-F5344CB8AC3E}">
        <p14:creationId xmlns:p14="http://schemas.microsoft.com/office/powerpoint/2010/main" val="9432997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6508"/>
            <a:ext cx="9144000" cy="646885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43275" y="5592703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err="1" smtClean="0"/>
              <a:t>HyMix</a:t>
            </a:r>
            <a:r>
              <a:rPr lang="en-US" altLang="ko-KR" sz="900" dirty="0" smtClean="0"/>
              <a:t> (2017)</a:t>
            </a:r>
            <a:endParaRPr lang="en-US" altLang="ko-KR" sz="900" dirty="0"/>
          </a:p>
        </p:txBody>
      </p:sp>
      <p:sp>
        <p:nvSpPr>
          <p:cNvPr id="4" name="TextBox 3"/>
          <p:cNvSpPr txBox="1"/>
          <p:nvPr/>
        </p:nvSpPr>
        <p:spPr>
          <a:xfrm>
            <a:off x="5379574" y="5586655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CONNECT </a:t>
            </a:r>
            <a:r>
              <a:rPr lang="en-US" altLang="ko-KR" sz="900" dirty="0" err="1" smtClean="0"/>
              <a:t>Deive</a:t>
            </a:r>
            <a:r>
              <a:rPr lang="en-US" altLang="ko-KR" sz="900" dirty="0" smtClean="0"/>
              <a:t> </a:t>
            </a:r>
            <a:r>
              <a:rPr lang="en-US" altLang="ko-KR" sz="900" dirty="0"/>
              <a:t>(2017)</a:t>
            </a:r>
          </a:p>
        </p:txBody>
      </p:sp>
    </p:spTree>
    <p:extLst>
      <p:ext uri="{BB962C8B-B14F-4D97-AF65-F5344CB8AC3E}">
        <p14:creationId xmlns:p14="http://schemas.microsoft.com/office/powerpoint/2010/main" val="36707804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242"/>
            <a:ext cx="9144000" cy="646885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16815" y="5583820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900" dirty="0" smtClean="0"/>
              <a:t>기업</a:t>
            </a:r>
            <a:r>
              <a:rPr lang="en-US" altLang="ko-KR" sz="900" dirty="0" smtClean="0"/>
              <a:t>PR (2017)</a:t>
            </a:r>
            <a:endParaRPr lang="en-US" altLang="ko-KR" sz="900" dirty="0"/>
          </a:p>
        </p:txBody>
      </p:sp>
      <p:sp>
        <p:nvSpPr>
          <p:cNvPr id="4" name="TextBox 3"/>
          <p:cNvSpPr txBox="1"/>
          <p:nvPr/>
        </p:nvSpPr>
        <p:spPr>
          <a:xfrm>
            <a:off x="5379574" y="5577772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Cool Gargle (</a:t>
            </a:r>
            <a:r>
              <a:rPr lang="en-US" altLang="ko-KR" sz="900" dirty="0"/>
              <a:t>2017)</a:t>
            </a:r>
          </a:p>
        </p:txBody>
      </p:sp>
    </p:spTree>
    <p:extLst>
      <p:ext uri="{BB962C8B-B14F-4D97-AF65-F5344CB8AC3E}">
        <p14:creationId xmlns:p14="http://schemas.microsoft.com/office/powerpoint/2010/main" val="11427694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856"/>
            <a:ext cx="9144000" cy="646885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15265" y="5583820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ORP KIP (2017)</a:t>
            </a:r>
            <a:endParaRPr lang="en-US" altLang="ko-KR" sz="900" dirty="0"/>
          </a:p>
        </p:txBody>
      </p:sp>
      <p:sp>
        <p:nvSpPr>
          <p:cNvPr id="4" name="TextBox 3"/>
          <p:cNvSpPr txBox="1"/>
          <p:nvPr/>
        </p:nvSpPr>
        <p:spPr>
          <a:xfrm>
            <a:off x="5379574" y="5577772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Angled Driver (</a:t>
            </a:r>
            <a:r>
              <a:rPr lang="en-US" altLang="ko-KR" sz="900" dirty="0"/>
              <a:t>2017)</a:t>
            </a:r>
          </a:p>
        </p:txBody>
      </p:sp>
    </p:spTree>
    <p:extLst>
      <p:ext uri="{BB962C8B-B14F-4D97-AF65-F5344CB8AC3E}">
        <p14:creationId xmlns:p14="http://schemas.microsoft.com/office/powerpoint/2010/main" val="39891122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241"/>
            <a:ext cx="9144000" cy="646885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30054" y="5583820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One Guide (2017)</a:t>
            </a:r>
            <a:endParaRPr lang="en-US" altLang="ko-KR" sz="900" dirty="0"/>
          </a:p>
        </p:txBody>
      </p:sp>
      <p:sp>
        <p:nvSpPr>
          <p:cNvPr id="4" name="TextBox 3"/>
          <p:cNvSpPr txBox="1"/>
          <p:nvPr/>
        </p:nvSpPr>
        <p:spPr>
          <a:xfrm>
            <a:off x="5379574" y="5577772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Oss Builder (</a:t>
            </a:r>
            <a:r>
              <a:rPr lang="en-US" altLang="ko-KR" sz="900" dirty="0"/>
              <a:t>2017)</a:t>
            </a:r>
          </a:p>
        </p:txBody>
      </p:sp>
    </p:spTree>
    <p:extLst>
      <p:ext uri="{BB962C8B-B14F-4D97-AF65-F5344CB8AC3E}">
        <p14:creationId xmlns:p14="http://schemas.microsoft.com/office/powerpoint/2010/main" val="16121478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7626"/>
            <a:ext cx="9144000" cy="646885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15265" y="5583820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nl-NL" altLang="ko-KR" sz="900" dirty="0" err="1"/>
              <a:t>Osstem</a:t>
            </a:r>
            <a:r>
              <a:rPr lang="nl-NL" altLang="ko-KR" sz="900" dirty="0"/>
              <a:t> Meeting </a:t>
            </a:r>
            <a:r>
              <a:rPr lang="ko-KR" altLang="nl-NL" sz="900" dirty="0"/>
              <a:t>서울 </a:t>
            </a:r>
            <a:r>
              <a:rPr lang="en-US" altLang="ko-KR" sz="900" dirty="0" smtClean="0"/>
              <a:t>(2016)</a:t>
            </a:r>
            <a:endParaRPr lang="en-US" altLang="ko-KR" sz="900" dirty="0"/>
          </a:p>
        </p:txBody>
      </p:sp>
      <p:sp>
        <p:nvSpPr>
          <p:cNvPr id="4" name="TextBox 3"/>
          <p:cNvSpPr txBox="1"/>
          <p:nvPr/>
        </p:nvSpPr>
        <p:spPr>
          <a:xfrm>
            <a:off x="5379574" y="5577772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/>
              <a:t>POWER PREP (2016)</a:t>
            </a:r>
            <a:endParaRPr lang="en-US" altLang="ko-KR" sz="900" dirty="0"/>
          </a:p>
        </p:txBody>
      </p:sp>
    </p:spTree>
    <p:extLst>
      <p:ext uri="{BB962C8B-B14F-4D97-AF65-F5344CB8AC3E}">
        <p14:creationId xmlns:p14="http://schemas.microsoft.com/office/powerpoint/2010/main" val="30495324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634"/>
            <a:ext cx="9144000" cy="646885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23438" y="5583820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err="1" smtClean="0"/>
              <a:t>Tetric</a:t>
            </a:r>
            <a:r>
              <a:rPr lang="en-US" altLang="ko-KR" sz="900" dirty="0" smtClean="0"/>
              <a:t> </a:t>
            </a:r>
            <a:r>
              <a:rPr lang="en-US" altLang="ko-KR" sz="900" dirty="0" err="1" smtClean="0"/>
              <a:t>N_Bond</a:t>
            </a:r>
            <a:r>
              <a:rPr lang="en-US" altLang="ko-KR" sz="900" dirty="0" smtClean="0"/>
              <a:t> (2016)</a:t>
            </a:r>
            <a:endParaRPr lang="en-US" altLang="ko-KR" sz="900" dirty="0"/>
          </a:p>
        </p:txBody>
      </p:sp>
      <p:sp>
        <p:nvSpPr>
          <p:cNvPr id="5" name="TextBox 4"/>
          <p:cNvSpPr txBox="1"/>
          <p:nvPr/>
        </p:nvSpPr>
        <p:spPr>
          <a:xfrm>
            <a:off x="5379574" y="5577772"/>
            <a:ext cx="26566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err="1" smtClean="0"/>
              <a:t>Planscan</a:t>
            </a:r>
            <a:r>
              <a:rPr lang="en-US" altLang="ko-KR" sz="900" dirty="0" smtClean="0"/>
              <a:t> (2016)</a:t>
            </a:r>
            <a:endParaRPr lang="en-US" altLang="ko-KR" sz="900" dirty="0"/>
          </a:p>
        </p:txBody>
      </p:sp>
    </p:spTree>
    <p:extLst>
      <p:ext uri="{BB962C8B-B14F-4D97-AF65-F5344CB8AC3E}">
        <p14:creationId xmlns:p14="http://schemas.microsoft.com/office/powerpoint/2010/main" val="9271111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95" y="6163536"/>
            <a:ext cx="6233524" cy="518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028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291</Words>
  <Application>Microsoft Macintosh PowerPoint</Application>
  <PresentationFormat>On-screen Show (4:3)</PresentationFormat>
  <Paragraphs>88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PowerPoint Presentation</vt:lpstr>
      <vt:lpstr>About Howwhy…  </vt:lpstr>
      <vt:lpstr>Howwhy step…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</cp:lastModifiedBy>
  <cp:revision>47</cp:revision>
  <dcterms:created xsi:type="dcterms:W3CDTF">2019-01-24T09:44:21Z</dcterms:created>
  <dcterms:modified xsi:type="dcterms:W3CDTF">2022-07-10T10:01:22Z</dcterms:modified>
</cp:coreProperties>
</file>