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9" r:id="rId4"/>
    <p:sldId id="272" r:id="rId5"/>
    <p:sldId id="273" r:id="rId6"/>
    <p:sldId id="257" r:id="rId7"/>
    <p:sldId id="260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0287000" cy="10287000"/>
  <p:notesSz cx="10287000" cy="10287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828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6.png"/><Relationship Id="rId7" Type="http://schemas.openxmlformats.org/officeDocument/2006/relationships/image" Target="../media/image2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8.png"/><Relationship Id="rId5" Type="http://schemas.openxmlformats.org/officeDocument/2006/relationships/image" Target="../media/image33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16.png"/><Relationship Id="rId7" Type="http://schemas.openxmlformats.org/officeDocument/2006/relationships/image" Target="../media/image47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1.png"/><Relationship Id="rId9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16.png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1.png"/><Relationship Id="rId9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16.png"/><Relationship Id="rId7" Type="http://schemas.openxmlformats.org/officeDocument/2006/relationships/image" Target="../media/image67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72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0000" y="2498086"/>
            <a:ext cx="3960128" cy="216021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26810" y="7598210"/>
            <a:ext cx="3661603" cy="240379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1667" y="6028115"/>
            <a:ext cx="2730965" cy="363785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6441" y="2931519"/>
            <a:ext cx="9055809" cy="35724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29343" y="2750623"/>
            <a:ext cx="2208886" cy="1031245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58610" y="4513060"/>
            <a:ext cx="2355857" cy="2354571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12980" y="4983786"/>
            <a:ext cx="2393525" cy="1368454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58610" y="2063830"/>
            <a:ext cx="2152019" cy="2354571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58610" y="6962290"/>
            <a:ext cx="2347731" cy="2354571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12980" y="7489501"/>
            <a:ext cx="2121049" cy="137184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166647" y="4236719"/>
            <a:ext cx="3936797" cy="58538"/>
            <a:chOff x="3166647" y="4236719"/>
            <a:chExt cx="3936797" cy="5853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3166647" y="4236719"/>
              <a:ext cx="3936797" cy="585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166647" y="6764061"/>
            <a:ext cx="3936797" cy="58538"/>
            <a:chOff x="3166647" y="6764061"/>
            <a:chExt cx="3936797" cy="58538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3166647" y="6764061"/>
              <a:ext cx="3936797" cy="58538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48401" y="1142074"/>
            <a:ext cx="6922988" cy="35434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8566" y="3847651"/>
            <a:ext cx="3963527" cy="2593611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63644" y="3830951"/>
            <a:ext cx="6848816" cy="2681716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498086"/>
            <a:ext cx="3960128" cy="216021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20000" y="7626572"/>
            <a:ext cx="3661603" cy="24037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4820" y="959277"/>
            <a:ext cx="2901243" cy="331585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228571" y="1343994"/>
            <a:ext cx="3828582" cy="56929"/>
            <a:chOff x="3228571" y="1343994"/>
            <a:chExt cx="3828582" cy="569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3228571" y="1343994"/>
              <a:ext cx="3828582" cy="569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75864"/>
            <a:ext cx="3960128" cy="216021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61339" y="3253553"/>
            <a:ext cx="3877339" cy="91152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286962" y="1722477"/>
            <a:ext cx="6171429" cy="4362429"/>
            <a:chOff x="286962" y="1722477"/>
            <a:chExt cx="6171429" cy="4362429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6962" y="1722477"/>
              <a:ext cx="6171429" cy="436242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3827319" y="5836917"/>
            <a:ext cx="6171429" cy="4358571"/>
            <a:chOff x="3827319" y="5836917"/>
            <a:chExt cx="6171429" cy="4358571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27319" y="5836917"/>
              <a:ext cx="6171429" cy="4358571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0765" y="7309676"/>
            <a:ext cx="3962211" cy="147670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25772" y="721182"/>
            <a:ext cx="2901243" cy="331585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209524" y="1105898"/>
            <a:ext cx="3828582" cy="56929"/>
            <a:chOff x="3209524" y="1105898"/>
            <a:chExt cx="3828582" cy="569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3209524" y="1105898"/>
              <a:ext cx="3828582" cy="569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75864"/>
            <a:ext cx="3960128" cy="216021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97803" y="6602169"/>
            <a:ext cx="3136524" cy="126050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421825" y="1162827"/>
            <a:ext cx="6215401" cy="4393512"/>
            <a:chOff x="421825" y="1162827"/>
            <a:chExt cx="6215401" cy="439351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21825" y="1162827"/>
              <a:ext cx="6215401" cy="439351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05849" y="5556311"/>
            <a:ext cx="5847352" cy="4133347"/>
            <a:chOff x="605849" y="5556311"/>
            <a:chExt cx="5847352" cy="4133347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5849" y="5556311"/>
              <a:ext cx="5847352" cy="4133347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97803" y="2709660"/>
            <a:ext cx="3369381" cy="12618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5018" y="841655"/>
            <a:ext cx="2407915" cy="611599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942857" y="1593807"/>
            <a:ext cx="2400000" cy="35687"/>
            <a:chOff x="3942857" y="1593807"/>
            <a:chExt cx="2400000" cy="35687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3942857" y="1593807"/>
              <a:ext cx="2400000" cy="35687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75864"/>
            <a:ext cx="3960128" cy="21602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55951" y="1951630"/>
            <a:ext cx="8773812" cy="3860257"/>
            <a:chOff x="755951" y="1951630"/>
            <a:chExt cx="8773812" cy="3860257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5951" y="1951630"/>
              <a:ext cx="8773812" cy="386025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49602" y="5984248"/>
            <a:ext cx="8786510" cy="3865180"/>
            <a:chOff x="749602" y="5984248"/>
            <a:chExt cx="8786510" cy="3865180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49602" y="5984248"/>
              <a:ext cx="8786510" cy="386518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037" y="4291411"/>
            <a:ext cx="3519915" cy="203477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71429" y="6389375"/>
            <a:ext cx="2400000" cy="35687"/>
            <a:chOff x="1071429" y="6389375"/>
            <a:chExt cx="2400000" cy="35687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1071429" y="6389375"/>
              <a:ext cx="2400000" cy="3568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4592100" y="323878"/>
            <a:ext cx="550757" cy="9683640"/>
            <a:chOff x="4592100" y="323878"/>
            <a:chExt cx="550757" cy="9683640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92100" y="323878"/>
              <a:ext cx="550757" cy="968364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740525" y="301037"/>
            <a:ext cx="550757" cy="9683640"/>
            <a:chOff x="7740525" y="301037"/>
            <a:chExt cx="550757" cy="9683640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40525" y="301037"/>
              <a:ext cx="550757" cy="968364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5364" y="303492"/>
            <a:ext cx="6308361" cy="57470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2324100" y="766072"/>
            <a:ext cx="5638220" cy="112128"/>
            <a:chOff x="2019880" y="766072"/>
            <a:chExt cx="6365685" cy="94654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2019880" y="766072"/>
              <a:ext cx="6365685" cy="9465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09157" y="1285447"/>
            <a:ext cx="9067401" cy="4524897"/>
            <a:chOff x="609157" y="1285447"/>
            <a:chExt cx="9067401" cy="4524897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9157" y="1285447"/>
              <a:ext cx="9067401" cy="452489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09157" y="6116229"/>
            <a:ext cx="4533701" cy="3016299"/>
            <a:chOff x="609157" y="6116229"/>
            <a:chExt cx="4533701" cy="3016299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157" y="6116229"/>
              <a:ext cx="4533701" cy="301629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152381" y="6116229"/>
            <a:ext cx="4514849" cy="2997253"/>
            <a:chOff x="5152381" y="6116229"/>
            <a:chExt cx="4514849" cy="299725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52381" y="6116229"/>
              <a:ext cx="4514849" cy="299725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55364" y="758792"/>
            <a:ext cx="5515615" cy="57470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2781590" y="1333500"/>
            <a:ext cx="4723820" cy="112128"/>
            <a:chOff x="2019880" y="766072"/>
            <a:chExt cx="6365685" cy="94654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2019880" y="766072"/>
              <a:ext cx="6365685" cy="94654"/>
            </a:xfrm>
            <a:prstGeom prst="rect">
              <a:avLst/>
            </a:prstGeom>
          </p:spPr>
        </p:pic>
      </p:grpSp>
      <p:pic>
        <p:nvPicPr>
          <p:cNvPr id="3" name="외않사팀_ 메이킹 영상">
            <a:hlinkClick r:id="" action="ppaction://media"/>
            <a:extLst>
              <a:ext uri="{FF2B5EF4-FFF2-40B4-BE49-F238E27FC236}">
                <a16:creationId xmlns:a16="http://schemas.microsoft.com/office/drawing/2014/main" id="{9B603A89-9B63-4F90-87E4-87BB54D70AD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0" y="2228850"/>
            <a:ext cx="10287000" cy="5829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0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8566" y="3847653"/>
            <a:ext cx="3963528" cy="2593612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86497" y="3853811"/>
            <a:ext cx="6165693" cy="2606655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498086"/>
            <a:ext cx="3960128" cy="216021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20000" y="7626572"/>
            <a:ext cx="3661603" cy="24037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4822" y="1025942"/>
            <a:ext cx="3534049" cy="610671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228571" y="1572565"/>
            <a:ext cx="3828582" cy="56929"/>
            <a:chOff x="3228571" y="1572565"/>
            <a:chExt cx="3828582" cy="569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3228571" y="1572565"/>
              <a:ext cx="3828582" cy="569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75864"/>
            <a:ext cx="3960128" cy="21602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22171" y="1966917"/>
            <a:ext cx="4877462" cy="7624767"/>
            <a:chOff x="722171" y="1966917"/>
            <a:chExt cx="4877462" cy="7624767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2171" y="1966917"/>
              <a:ext cx="4877462" cy="762476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808858" y="1766937"/>
            <a:ext cx="3666064" cy="7794668"/>
            <a:chOff x="5808858" y="1766937"/>
            <a:chExt cx="3666064" cy="7794668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08858" y="1766937"/>
              <a:ext cx="3666064" cy="779466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4820" y="1025944"/>
            <a:ext cx="2852866" cy="644841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228571" y="1572565"/>
            <a:ext cx="3828582" cy="56929"/>
            <a:chOff x="3228571" y="1572565"/>
            <a:chExt cx="3828582" cy="569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3228571" y="1572565"/>
              <a:ext cx="3828582" cy="569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75864"/>
            <a:ext cx="3960128" cy="21602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74048" y="2219549"/>
            <a:ext cx="3288089" cy="7109383"/>
            <a:chOff x="574048" y="2219549"/>
            <a:chExt cx="3288089" cy="7109383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74048" y="2219549"/>
              <a:ext cx="3288089" cy="710938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520464" y="2219549"/>
            <a:ext cx="3288089" cy="7109383"/>
            <a:chOff x="6520464" y="2219549"/>
            <a:chExt cx="3288089" cy="710938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20464" y="2219549"/>
              <a:ext cx="3288089" cy="7109383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6191" y="9504083"/>
            <a:ext cx="3554570" cy="364827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92610" y="9504048"/>
            <a:ext cx="3642503" cy="364827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435048" y="4790547"/>
            <a:ext cx="3129109" cy="145071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4820" y="721182"/>
            <a:ext cx="2184590" cy="328428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228571" y="1105898"/>
            <a:ext cx="3828582" cy="56929"/>
            <a:chOff x="3228571" y="1105898"/>
            <a:chExt cx="3828582" cy="569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3228571" y="1105898"/>
              <a:ext cx="3828582" cy="569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75864"/>
            <a:ext cx="3960128" cy="216021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4822" y="5246884"/>
            <a:ext cx="2985927" cy="1450715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243847" y="9099691"/>
            <a:ext cx="5108554" cy="1140910"/>
            <a:chOff x="243847" y="9099691"/>
            <a:chExt cx="5108554" cy="1140910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3847" y="9099691"/>
              <a:ext cx="5108554" cy="114091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430067" y="1451521"/>
            <a:ext cx="3616362" cy="1876048"/>
            <a:chOff x="4430067" y="1451521"/>
            <a:chExt cx="3616362" cy="1876048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430067" y="1451521"/>
              <a:ext cx="3616362" cy="187604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34755" y="4231136"/>
            <a:ext cx="2935001" cy="3120911"/>
            <a:chOff x="634755" y="4231136"/>
            <a:chExt cx="2935001" cy="312091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34755" y="4231136"/>
              <a:ext cx="2935001" cy="312091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97497" y="7473420"/>
            <a:ext cx="4401253" cy="1478821"/>
            <a:chOff x="597497" y="7473420"/>
            <a:chExt cx="4401253" cy="1478821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97497" y="7473420"/>
              <a:ext cx="4401253" cy="147882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589642" y="1451521"/>
            <a:ext cx="3540357" cy="2457281"/>
            <a:chOff x="589642" y="1451521"/>
            <a:chExt cx="3540357" cy="2457281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89642" y="1451521"/>
              <a:ext cx="3540357" cy="245728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5578947" y="3403594"/>
            <a:ext cx="4639098" cy="2100724"/>
            <a:chOff x="5578947" y="3403594"/>
            <a:chExt cx="4639098" cy="2100724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78947" y="3403594"/>
              <a:ext cx="4639098" cy="2100724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6638921" y="5966944"/>
            <a:ext cx="3346042" cy="3680646"/>
            <a:chOff x="6638921" y="5966944"/>
            <a:chExt cx="3346042" cy="3680646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638921" y="5966944"/>
              <a:ext cx="3346042" cy="368064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8566" y="3847653"/>
            <a:ext cx="3963528" cy="2593612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69355" y="3589050"/>
            <a:ext cx="6290449" cy="3257176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498086"/>
            <a:ext cx="3960128" cy="216021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20000" y="7626572"/>
            <a:ext cx="3661603" cy="24037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4820" y="1187848"/>
            <a:ext cx="2760939" cy="36482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228571" y="1572565"/>
            <a:ext cx="3828582" cy="56929"/>
            <a:chOff x="3228571" y="1572565"/>
            <a:chExt cx="3828582" cy="569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3228571" y="1572565"/>
              <a:ext cx="3828582" cy="569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75864"/>
            <a:ext cx="3960128" cy="216021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61832" y="1874960"/>
            <a:ext cx="5653948" cy="118973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928692" y="3230075"/>
            <a:ext cx="6428331" cy="6428331"/>
            <a:chOff x="1928692" y="3230075"/>
            <a:chExt cx="6428331" cy="642833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28692" y="3230075"/>
              <a:ext cx="6428331" cy="642833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4820" y="959277"/>
            <a:ext cx="2728254" cy="329356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228571" y="1343994"/>
            <a:ext cx="3828582" cy="56929"/>
            <a:chOff x="3228571" y="1343994"/>
            <a:chExt cx="3828582" cy="569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3228571" y="1343994"/>
              <a:ext cx="3828582" cy="569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75864"/>
            <a:ext cx="3960128" cy="216021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61832" y="1578722"/>
            <a:ext cx="5109912" cy="120190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350463" y="2870580"/>
            <a:ext cx="4792394" cy="6779691"/>
            <a:chOff x="350463" y="2870580"/>
            <a:chExt cx="4792394" cy="677969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50463" y="2870580"/>
              <a:ext cx="4792394" cy="677969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273183" y="3163813"/>
            <a:ext cx="4651022" cy="2796427"/>
            <a:chOff x="5273183" y="3163813"/>
            <a:chExt cx="4651022" cy="2796427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73183" y="3163813"/>
              <a:ext cx="4651022" cy="2796427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323308" y="6420917"/>
            <a:ext cx="4718691" cy="3229354"/>
            <a:chOff x="5323308" y="6420917"/>
            <a:chExt cx="4718691" cy="322935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323308" y="6420917"/>
              <a:ext cx="4718691" cy="322935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44820" y="959277"/>
            <a:ext cx="2891679" cy="331585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228571" y="1343994"/>
            <a:ext cx="3828582" cy="56929"/>
            <a:chOff x="3228571" y="1343994"/>
            <a:chExt cx="3828582" cy="5692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0800000">
              <a:off x="3228571" y="1343994"/>
              <a:ext cx="3828582" cy="56929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0000" y="275864"/>
            <a:ext cx="3960128" cy="216021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54915" y="2241916"/>
            <a:ext cx="3521531" cy="117162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31876" y="3582801"/>
            <a:ext cx="9445685" cy="5980299"/>
            <a:chOff x="531876" y="3999243"/>
            <a:chExt cx="9445685" cy="5980299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1876" y="3999243"/>
              <a:ext cx="9445685" cy="598029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31876" y="1888821"/>
            <a:ext cx="5183459" cy="2905263"/>
            <a:chOff x="531876" y="2305263"/>
            <a:chExt cx="5183459" cy="290526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31876" y="2305263"/>
              <a:ext cx="5183459" cy="290526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0</Words>
  <Application>Microsoft Office PowerPoint</Application>
  <PresentationFormat>사용자 지정</PresentationFormat>
  <Paragraphs>0</Paragraphs>
  <Slides>17</Slides>
  <Notes>0</Notes>
  <HiddenSlides>0</HiddenSlides>
  <MMClips>1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양 지연</cp:lastModifiedBy>
  <cp:revision>2</cp:revision>
  <dcterms:created xsi:type="dcterms:W3CDTF">2022-02-08T17:44:53Z</dcterms:created>
  <dcterms:modified xsi:type="dcterms:W3CDTF">2022-02-08T11:30:45Z</dcterms:modified>
</cp:coreProperties>
</file>